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61"/>
  </p:notesMasterIdLst>
  <p:sldIdLst>
    <p:sldId id="309" r:id="rId2"/>
    <p:sldId id="310" r:id="rId3"/>
    <p:sldId id="266" r:id="rId4"/>
    <p:sldId id="267" r:id="rId5"/>
    <p:sldId id="268" r:id="rId6"/>
    <p:sldId id="269" r:id="rId7"/>
    <p:sldId id="270" r:id="rId8"/>
    <p:sldId id="271" r:id="rId9"/>
    <p:sldId id="272" r:id="rId10"/>
    <p:sldId id="273" r:id="rId11"/>
    <p:sldId id="274" r:id="rId12"/>
    <p:sldId id="275" r:id="rId13"/>
    <p:sldId id="311" r:id="rId14"/>
    <p:sldId id="312" r:id="rId15"/>
    <p:sldId id="313" r:id="rId16"/>
    <p:sldId id="314" r:id="rId17"/>
    <p:sldId id="318" r:id="rId18"/>
    <p:sldId id="315" r:id="rId19"/>
    <p:sldId id="316" r:id="rId20"/>
    <p:sldId id="317" r:id="rId21"/>
    <p:sldId id="319"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20" r:id="rId47"/>
    <p:sldId id="322" r:id="rId48"/>
    <p:sldId id="323" r:id="rId49"/>
    <p:sldId id="324" r:id="rId50"/>
    <p:sldId id="326" r:id="rId51"/>
    <p:sldId id="327" r:id="rId52"/>
    <p:sldId id="332" r:id="rId53"/>
    <p:sldId id="328" r:id="rId54"/>
    <p:sldId id="329" r:id="rId55"/>
    <p:sldId id="330" r:id="rId56"/>
    <p:sldId id="331" r:id="rId57"/>
    <p:sldId id="325" r:id="rId58"/>
    <p:sldId id="335" r:id="rId59"/>
    <p:sldId id="334" r:id="rId60"/>
  </p:sldIdLst>
  <p:sldSz cx="9144000" cy="5143500" type="screen16x9"/>
  <p:notesSz cx="6858000" cy="9144000"/>
  <p:embeddedFontLst>
    <p:embeddedFont>
      <p:font typeface="Proxima Nova" charset="0"/>
      <p:regular r:id="rId62"/>
      <p:bold r:id="rId63"/>
      <p:italic r:id="rId64"/>
      <p:boldItalic r:id="rId65"/>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charset="0"/>
        <a:ea typeface="+mn-ea"/>
        <a:cs typeface="Arial" charset="0"/>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Arial" charset="0"/>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Arial" charset="0"/>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Arial" charset="0"/>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 ang="0">
                <a:pos x="0" y="0"/>
              </a:cxn>
            </a:cxnLst>
            <a:rect l="T0" t="T1" r="T2" b="T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Shape 123"/>
          <p:cNvSpPr>
            <a:spLocks noGrp="1" noRot="1" noChangeAspect="1" noTextEdit="1"/>
          </p:cNvSpPr>
          <p:nvPr>
            <p:ph type="sldImg" idx="2"/>
          </p:nvPr>
        </p:nvSpPr>
        <p:spPr>
          <a:noFill/>
          <a:ln>
            <a:headEnd/>
            <a:tailEnd/>
          </a:ln>
        </p:spPr>
      </p:sp>
      <p:sp>
        <p:nvSpPr>
          <p:cNvPr id="35843" name="Shape 12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77"/>
          <p:cNvSpPr>
            <a:spLocks noGrp="1" noRot="1" noChangeAspect="1" noTextEdit="1"/>
          </p:cNvSpPr>
          <p:nvPr>
            <p:ph type="sldImg" idx="2"/>
          </p:nvPr>
        </p:nvSpPr>
        <p:spPr>
          <a:noFill/>
          <a:ln>
            <a:headEnd/>
            <a:tailEnd/>
          </a:ln>
        </p:spPr>
      </p:sp>
      <p:sp>
        <p:nvSpPr>
          <p:cNvPr id="54275" name="Shape 17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97"/>
          <p:cNvSpPr>
            <a:spLocks noGrp="1" noRot="1" noChangeAspect="1" noTextEdit="1"/>
          </p:cNvSpPr>
          <p:nvPr>
            <p:ph type="sldImg" idx="2"/>
          </p:nvPr>
        </p:nvSpPr>
        <p:spPr>
          <a:noFill/>
          <a:ln>
            <a:headEnd/>
            <a:tailEnd/>
          </a:ln>
        </p:spPr>
      </p:sp>
      <p:sp>
        <p:nvSpPr>
          <p:cNvPr id="60419" name="Shape 19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203"/>
          <p:cNvSpPr>
            <a:spLocks noGrp="1" noRot="1" noChangeAspect="1" noTextEdit="1"/>
          </p:cNvSpPr>
          <p:nvPr>
            <p:ph type="sldImg" idx="2"/>
          </p:nvPr>
        </p:nvSpPr>
        <p:spPr>
          <a:noFill/>
          <a:ln>
            <a:headEnd/>
            <a:tailEnd/>
          </a:ln>
        </p:spPr>
      </p:sp>
      <p:sp>
        <p:nvSpPr>
          <p:cNvPr id="62467" name="Shape 20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209"/>
          <p:cNvSpPr>
            <a:spLocks noGrp="1" noRot="1" noChangeAspect="1" noTextEdit="1"/>
          </p:cNvSpPr>
          <p:nvPr>
            <p:ph type="sldImg" idx="2"/>
          </p:nvPr>
        </p:nvSpPr>
        <p:spPr>
          <a:noFill/>
          <a:ln>
            <a:headEnd/>
            <a:tailEnd/>
          </a:ln>
        </p:spPr>
      </p:sp>
      <p:sp>
        <p:nvSpPr>
          <p:cNvPr id="64515" name="Shape 21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Shape 215"/>
          <p:cNvSpPr>
            <a:spLocks noGrp="1" noRot="1" noChangeAspect="1" noTextEdit="1"/>
          </p:cNvSpPr>
          <p:nvPr>
            <p:ph type="sldImg" idx="2"/>
          </p:nvPr>
        </p:nvSpPr>
        <p:spPr>
          <a:noFill/>
          <a:ln>
            <a:headEnd/>
            <a:tailEnd/>
          </a:ln>
        </p:spPr>
      </p:sp>
      <p:sp>
        <p:nvSpPr>
          <p:cNvPr id="66563" name="Shape 21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Shape 221"/>
          <p:cNvSpPr>
            <a:spLocks noGrp="1" noRot="1" noChangeAspect="1" noTextEdit="1"/>
          </p:cNvSpPr>
          <p:nvPr>
            <p:ph type="sldImg" idx="2"/>
          </p:nvPr>
        </p:nvSpPr>
        <p:spPr>
          <a:noFill/>
          <a:ln>
            <a:headEnd/>
            <a:tailEnd/>
          </a:ln>
        </p:spPr>
      </p:sp>
      <p:sp>
        <p:nvSpPr>
          <p:cNvPr id="68611" name="Shape 22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Shape 227"/>
          <p:cNvSpPr>
            <a:spLocks noGrp="1" noRot="1" noChangeAspect="1" noTextEdit="1"/>
          </p:cNvSpPr>
          <p:nvPr>
            <p:ph type="sldImg" idx="2"/>
          </p:nvPr>
        </p:nvSpPr>
        <p:spPr>
          <a:noFill/>
          <a:ln>
            <a:headEnd/>
            <a:tailEnd/>
          </a:ln>
        </p:spPr>
      </p:sp>
      <p:sp>
        <p:nvSpPr>
          <p:cNvPr id="70659" name="Shape 22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Shape 233"/>
          <p:cNvSpPr>
            <a:spLocks noGrp="1" noRot="1" noChangeAspect="1" noTextEdit="1"/>
          </p:cNvSpPr>
          <p:nvPr>
            <p:ph type="sldImg" idx="2"/>
          </p:nvPr>
        </p:nvSpPr>
        <p:spPr>
          <a:noFill/>
          <a:ln>
            <a:headEnd/>
            <a:tailEnd/>
          </a:ln>
        </p:spPr>
      </p:sp>
      <p:sp>
        <p:nvSpPr>
          <p:cNvPr id="72707" name="Shape 23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Shape 239"/>
          <p:cNvSpPr>
            <a:spLocks noGrp="1" noRot="1" noChangeAspect="1" noTextEdit="1"/>
          </p:cNvSpPr>
          <p:nvPr>
            <p:ph type="sldImg" idx="2"/>
          </p:nvPr>
        </p:nvSpPr>
        <p:spPr>
          <a:noFill/>
          <a:ln>
            <a:headEnd/>
            <a:tailEnd/>
          </a:ln>
        </p:spPr>
      </p:sp>
      <p:sp>
        <p:nvSpPr>
          <p:cNvPr id="74755" name="Shape 24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245"/>
          <p:cNvSpPr>
            <a:spLocks noGrp="1" noRot="1" noChangeAspect="1" noTextEdit="1"/>
          </p:cNvSpPr>
          <p:nvPr>
            <p:ph type="sldImg" idx="2"/>
          </p:nvPr>
        </p:nvSpPr>
        <p:spPr>
          <a:noFill/>
          <a:ln>
            <a:headEnd/>
            <a:tailEnd/>
          </a:ln>
        </p:spPr>
      </p:sp>
      <p:sp>
        <p:nvSpPr>
          <p:cNvPr id="76803" name="Shape 24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129"/>
          <p:cNvSpPr>
            <a:spLocks noGrp="1" noRot="1" noChangeAspect="1" noTextEdit="1"/>
          </p:cNvSpPr>
          <p:nvPr>
            <p:ph type="sldImg" idx="2"/>
          </p:nvPr>
        </p:nvSpPr>
        <p:spPr>
          <a:noFill/>
          <a:ln>
            <a:headEnd/>
            <a:tailEnd/>
          </a:ln>
        </p:spPr>
      </p:sp>
      <p:sp>
        <p:nvSpPr>
          <p:cNvPr id="37891" name="Shape 13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251"/>
          <p:cNvSpPr>
            <a:spLocks noGrp="1" noRot="1" noChangeAspect="1" noTextEdit="1"/>
          </p:cNvSpPr>
          <p:nvPr>
            <p:ph type="sldImg" idx="2"/>
          </p:nvPr>
        </p:nvSpPr>
        <p:spPr>
          <a:noFill/>
          <a:ln>
            <a:headEnd/>
            <a:tailEnd/>
          </a:ln>
        </p:spPr>
      </p:sp>
      <p:sp>
        <p:nvSpPr>
          <p:cNvPr id="78851" name="Shape 25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257"/>
          <p:cNvSpPr>
            <a:spLocks noGrp="1" noRot="1" noChangeAspect="1" noTextEdit="1"/>
          </p:cNvSpPr>
          <p:nvPr>
            <p:ph type="sldImg" idx="2"/>
          </p:nvPr>
        </p:nvSpPr>
        <p:spPr>
          <a:noFill/>
          <a:ln>
            <a:headEnd/>
            <a:tailEnd/>
          </a:ln>
        </p:spPr>
      </p:sp>
      <p:sp>
        <p:nvSpPr>
          <p:cNvPr id="80899" name="Shape 25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263"/>
          <p:cNvSpPr>
            <a:spLocks noGrp="1" noRot="1" noChangeAspect="1" noTextEdit="1"/>
          </p:cNvSpPr>
          <p:nvPr>
            <p:ph type="sldImg" idx="2"/>
          </p:nvPr>
        </p:nvSpPr>
        <p:spPr>
          <a:noFill/>
          <a:ln>
            <a:headEnd/>
            <a:tailEnd/>
          </a:ln>
        </p:spPr>
      </p:sp>
      <p:sp>
        <p:nvSpPr>
          <p:cNvPr id="82947" name="Shape 26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Shape 269"/>
          <p:cNvSpPr>
            <a:spLocks noGrp="1" noRot="1" noChangeAspect="1" noTextEdit="1"/>
          </p:cNvSpPr>
          <p:nvPr>
            <p:ph type="sldImg" idx="2"/>
          </p:nvPr>
        </p:nvSpPr>
        <p:spPr>
          <a:noFill/>
          <a:ln>
            <a:headEnd/>
            <a:tailEnd/>
          </a:ln>
        </p:spPr>
      </p:sp>
      <p:sp>
        <p:nvSpPr>
          <p:cNvPr id="84995" name="Shape 27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275"/>
          <p:cNvSpPr>
            <a:spLocks noGrp="1" noRot="1" noChangeAspect="1" noTextEdit="1"/>
          </p:cNvSpPr>
          <p:nvPr>
            <p:ph type="sldImg" idx="2"/>
          </p:nvPr>
        </p:nvSpPr>
        <p:spPr>
          <a:noFill/>
          <a:ln>
            <a:headEnd/>
            <a:tailEnd/>
          </a:ln>
        </p:spPr>
      </p:sp>
      <p:sp>
        <p:nvSpPr>
          <p:cNvPr id="87043" name="Shape 27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281"/>
          <p:cNvSpPr>
            <a:spLocks noGrp="1" noRot="1" noChangeAspect="1" noTextEdit="1"/>
          </p:cNvSpPr>
          <p:nvPr>
            <p:ph type="sldImg" idx="2"/>
          </p:nvPr>
        </p:nvSpPr>
        <p:spPr>
          <a:noFill/>
          <a:ln>
            <a:headEnd/>
            <a:tailEnd/>
          </a:ln>
        </p:spPr>
      </p:sp>
      <p:sp>
        <p:nvSpPr>
          <p:cNvPr id="89091" name="Shape 28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287"/>
          <p:cNvSpPr>
            <a:spLocks noGrp="1" noRot="1" noChangeAspect="1" noTextEdit="1"/>
          </p:cNvSpPr>
          <p:nvPr>
            <p:ph type="sldImg" idx="2"/>
          </p:nvPr>
        </p:nvSpPr>
        <p:spPr>
          <a:noFill/>
          <a:ln>
            <a:headEnd/>
            <a:tailEnd/>
          </a:ln>
        </p:spPr>
      </p:sp>
      <p:sp>
        <p:nvSpPr>
          <p:cNvPr id="91139" name="Shape 28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293"/>
          <p:cNvSpPr>
            <a:spLocks noGrp="1" noRot="1" noChangeAspect="1" noTextEdit="1"/>
          </p:cNvSpPr>
          <p:nvPr>
            <p:ph type="sldImg" idx="2"/>
          </p:nvPr>
        </p:nvSpPr>
        <p:spPr>
          <a:noFill/>
          <a:ln>
            <a:headEnd/>
            <a:tailEnd/>
          </a:ln>
        </p:spPr>
      </p:sp>
      <p:sp>
        <p:nvSpPr>
          <p:cNvPr id="93187" name="Shape 29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299"/>
          <p:cNvSpPr>
            <a:spLocks noGrp="1" noRot="1" noChangeAspect="1" noTextEdit="1"/>
          </p:cNvSpPr>
          <p:nvPr>
            <p:ph type="sldImg" idx="2"/>
          </p:nvPr>
        </p:nvSpPr>
        <p:spPr>
          <a:noFill/>
          <a:ln>
            <a:headEnd/>
            <a:tailEnd/>
          </a:ln>
        </p:spPr>
      </p:sp>
      <p:sp>
        <p:nvSpPr>
          <p:cNvPr id="95235" name="Shape 30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305"/>
          <p:cNvSpPr>
            <a:spLocks noGrp="1" noRot="1" noChangeAspect="1" noTextEdit="1"/>
          </p:cNvSpPr>
          <p:nvPr>
            <p:ph type="sldImg" idx="2"/>
          </p:nvPr>
        </p:nvSpPr>
        <p:spPr>
          <a:noFill/>
          <a:ln>
            <a:headEnd/>
            <a:tailEnd/>
          </a:ln>
        </p:spPr>
      </p:sp>
      <p:sp>
        <p:nvSpPr>
          <p:cNvPr id="97283" name="Shape 30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135"/>
          <p:cNvSpPr>
            <a:spLocks noGrp="1" noRot="1" noChangeAspect="1" noTextEdit="1"/>
          </p:cNvSpPr>
          <p:nvPr>
            <p:ph type="sldImg" idx="2"/>
          </p:nvPr>
        </p:nvSpPr>
        <p:spPr>
          <a:noFill/>
          <a:ln>
            <a:headEnd/>
            <a:tailEnd/>
          </a:ln>
        </p:spPr>
      </p:sp>
      <p:sp>
        <p:nvSpPr>
          <p:cNvPr id="39939" name="Shape 13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311"/>
          <p:cNvSpPr>
            <a:spLocks noGrp="1" noRot="1" noChangeAspect="1" noTextEdit="1"/>
          </p:cNvSpPr>
          <p:nvPr>
            <p:ph type="sldImg" idx="2"/>
          </p:nvPr>
        </p:nvSpPr>
        <p:spPr>
          <a:noFill/>
          <a:ln>
            <a:headEnd/>
            <a:tailEnd/>
          </a:ln>
        </p:spPr>
      </p:sp>
      <p:sp>
        <p:nvSpPr>
          <p:cNvPr id="99331" name="Shape 31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Shape 317"/>
          <p:cNvSpPr>
            <a:spLocks noGrp="1" noRot="1" noChangeAspect="1" noTextEdit="1"/>
          </p:cNvSpPr>
          <p:nvPr>
            <p:ph type="sldImg" idx="2"/>
          </p:nvPr>
        </p:nvSpPr>
        <p:spPr>
          <a:noFill/>
          <a:ln>
            <a:headEnd/>
            <a:tailEnd/>
          </a:ln>
        </p:spPr>
      </p:sp>
      <p:sp>
        <p:nvSpPr>
          <p:cNvPr id="101379" name="Shape 31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Shape 323"/>
          <p:cNvSpPr>
            <a:spLocks noGrp="1" noRot="1" noChangeAspect="1" noTextEdit="1"/>
          </p:cNvSpPr>
          <p:nvPr>
            <p:ph type="sldImg" idx="2"/>
          </p:nvPr>
        </p:nvSpPr>
        <p:spPr>
          <a:noFill/>
          <a:ln>
            <a:headEnd/>
            <a:tailEnd/>
          </a:ln>
        </p:spPr>
      </p:sp>
      <p:sp>
        <p:nvSpPr>
          <p:cNvPr id="103427" name="Shape 32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Shape 329"/>
          <p:cNvSpPr>
            <a:spLocks noGrp="1" noRot="1" noChangeAspect="1" noTextEdit="1"/>
          </p:cNvSpPr>
          <p:nvPr>
            <p:ph type="sldImg" idx="2"/>
          </p:nvPr>
        </p:nvSpPr>
        <p:spPr>
          <a:noFill/>
          <a:ln>
            <a:headEnd/>
            <a:tailEnd/>
          </a:ln>
        </p:spPr>
      </p:sp>
      <p:sp>
        <p:nvSpPr>
          <p:cNvPr id="105475" name="Shape 33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2" name="Shape 335"/>
          <p:cNvSpPr>
            <a:spLocks noGrp="1" noRot="1" noChangeAspect="1" noTextEdit="1"/>
          </p:cNvSpPr>
          <p:nvPr>
            <p:ph type="sldImg" idx="2"/>
          </p:nvPr>
        </p:nvSpPr>
        <p:spPr>
          <a:noFill/>
          <a:ln>
            <a:headEnd/>
            <a:tailEnd/>
          </a:ln>
        </p:spPr>
      </p:sp>
      <p:sp>
        <p:nvSpPr>
          <p:cNvPr id="107523" name="Shape 33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141"/>
          <p:cNvSpPr>
            <a:spLocks noGrp="1" noRot="1" noChangeAspect="1" noTextEdit="1"/>
          </p:cNvSpPr>
          <p:nvPr>
            <p:ph type="sldImg" idx="2"/>
          </p:nvPr>
        </p:nvSpPr>
        <p:spPr>
          <a:noFill/>
          <a:ln>
            <a:headEnd/>
            <a:tailEnd/>
          </a:ln>
        </p:spPr>
      </p:sp>
      <p:sp>
        <p:nvSpPr>
          <p:cNvPr id="41987" name="Shape 14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147"/>
          <p:cNvSpPr>
            <a:spLocks noGrp="1" noRot="1" noChangeAspect="1" noTextEdit="1"/>
          </p:cNvSpPr>
          <p:nvPr>
            <p:ph type="sldImg" idx="2"/>
          </p:nvPr>
        </p:nvSpPr>
        <p:spPr>
          <a:noFill/>
          <a:ln>
            <a:headEnd/>
            <a:tailEnd/>
          </a:ln>
        </p:spPr>
      </p:sp>
      <p:sp>
        <p:nvSpPr>
          <p:cNvPr id="44035" name="Shape 14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153"/>
          <p:cNvSpPr>
            <a:spLocks noGrp="1" noRot="1" noChangeAspect="1" noTextEdit="1"/>
          </p:cNvSpPr>
          <p:nvPr>
            <p:ph type="sldImg" idx="2"/>
          </p:nvPr>
        </p:nvSpPr>
        <p:spPr>
          <a:noFill/>
          <a:ln>
            <a:headEnd/>
            <a:tailEnd/>
          </a:ln>
        </p:spPr>
      </p:sp>
      <p:sp>
        <p:nvSpPr>
          <p:cNvPr id="46083" name="Shape 15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159"/>
          <p:cNvSpPr>
            <a:spLocks noGrp="1" noRot="1" noChangeAspect="1" noTextEdit="1"/>
          </p:cNvSpPr>
          <p:nvPr>
            <p:ph type="sldImg" idx="2"/>
          </p:nvPr>
        </p:nvSpPr>
        <p:spPr>
          <a:noFill/>
          <a:ln>
            <a:headEnd/>
            <a:tailEnd/>
          </a:ln>
        </p:spPr>
      </p:sp>
      <p:sp>
        <p:nvSpPr>
          <p:cNvPr id="48131" name="Shape 16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65"/>
          <p:cNvSpPr>
            <a:spLocks noGrp="1" noRot="1" noChangeAspect="1" noTextEdit="1"/>
          </p:cNvSpPr>
          <p:nvPr>
            <p:ph type="sldImg" idx="2"/>
          </p:nvPr>
        </p:nvSpPr>
        <p:spPr>
          <a:noFill/>
          <a:ln>
            <a:headEnd/>
            <a:tailEnd/>
          </a:ln>
        </p:spPr>
      </p:sp>
      <p:sp>
        <p:nvSpPr>
          <p:cNvPr id="50179" name="Shape 16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71"/>
          <p:cNvSpPr>
            <a:spLocks noGrp="1" noRot="1" noChangeAspect="1" noTextEdit="1"/>
          </p:cNvSpPr>
          <p:nvPr>
            <p:ph type="sldImg" idx="2"/>
          </p:nvPr>
        </p:nvSpPr>
        <p:spPr>
          <a:noFill/>
          <a:ln>
            <a:headEnd/>
            <a:tailEnd/>
          </a:ln>
        </p:spPr>
      </p:sp>
      <p:sp>
        <p:nvSpPr>
          <p:cNvPr id="52227" name="Shape 17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15525" y="1991825"/>
            <a:ext cx="5585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b="0"/>
            </a:lvl1pPr>
            <a:lvl2pPr lvl="1">
              <a:spcBef>
                <a:spcPts val="0"/>
              </a:spcBef>
              <a:spcAft>
                <a:spcPts val="0"/>
              </a:spcAft>
              <a:buSzPts val="6000"/>
              <a:buNone/>
              <a:defRPr sz="6000" b="0"/>
            </a:lvl2pPr>
            <a:lvl3pPr lvl="2">
              <a:spcBef>
                <a:spcPts val="0"/>
              </a:spcBef>
              <a:spcAft>
                <a:spcPts val="0"/>
              </a:spcAft>
              <a:buSzPts val="6000"/>
              <a:buNone/>
              <a:defRPr sz="6000" b="0"/>
            </a:lvl3pPr>
            <a:lvl4pPr lvl="3">
              <a:spcBef>
                <a:spcPts val="0"/>
              </a:spcBef>
              <a:spcAft>
                <a:spcPts val="0"/>
              </a:spcAft>
              <a:buSzPts val="6000"/>
              <a:buNone/>
              <a:defRPr sz="6000" b="0"/>
            </a:lvl4pPr>
            <a:lvl5pPr lvl="4">
              <a:spcBef>
                <a:spcPts val="0"/>
              </a:spcBef>
              <a:spcAft>
                <a:spcPts val="0"/>
              </a:spcAft>
              <a:buSzPts val="6000"/>
              <a:buNone/>
              <a:defRPr sz="6000" b="0"/>
            </a:lvl5pPr>
            <a:lvl6pPr lvl="5">
              <a:spcBef>
                <a:spcPts val="0"/>
              </a:spcBef>
              <a:spcAft>
                <a:spcPts val="0"/>
              </a:spcAft>
              <a:buSzPts val="6000"/>
              <a:buNone/>
              <a:defRPr sz="6000" b="0"/>
            </a:lvl6pPr>
            <a:lvl7pPr lvl="6">
              <a:spcBef>
                <a:spcPts val="0"/>
              </a:spcBef>
              <a:spcAft>
                <a:spcPts val="0"/>
              </a:spcAft>
              <a:buSzPts val="6000"/>
              <a:buNone/>
              <a:defRPr sz="6000" b="0"/>
            </a:lvl7pPr>
            <a:lvl8pPr lvl="7">
              <a:spcBef>
                <a:spcPts val="0"/>
              </a:spcBef>
              <a:spcAft>
                <a:spcPts val="0"/>
              </a:spcAft>
              <a:buSzPts val="6000"/>
              <a:buNone/>
              <a:defRPr sz="6000" b="0"/>
            </a:lvl8pPr>
            <a:lvl9pPr lvl="8">
              <a:spcBef>
                <a:spcPts val="0"/>
              </a:spcBef>
              <a:spcAft>
                <a:spcPts val="0"/>
              </a:spcAft>
              <a:buSzPts val="6000"/>
              <a:buNone/>
              <a:defRPr sz="6000" b="0"/>
            </a:lvl9pPr>
          </a:lstStyle>
          <a:p>
            <a:r>
              <a:rPr lang="en-US" smtClean="0"/>
              <a:t>Click to edit Master title style</a:t>
            </a:r>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Image">
  <p:cSld name="Big Image">
    <p:bg>
      <p:bgPr>
        <a:solidFill>
          <a:srgbClr val="2A95B7"/>
        </a:solidFill>
        <a:effectLst/>
      </p:bgPr>
    </p:bg>
    <p:spTree>
      <p:nvGrpSpPr>
        <p:cNvPr id="1" name="Shape 42"/>
        <p:cNvGrpSpPr/>
        <p:nvPr/>
      </p:nvGrpSpPr>
      <p:grpSpPr>
        <a:xfrm>
          <a:off x="0" y="0"/>
          <a:ext cx="0" cy="0"/>
          <a:chOff x="0" y="0"/>
          <a:chExt cx="0" cy="0"/>
        </a:xfrm>
      </p:grpSpPr>
      <p:pic>
        <p:nvPicPr>
          <p:cNvPr id="43" name="Google Shape;43;p11" descr="scene_trans.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 name="Google Shape;44;p11"/>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821550" y="1507150"/>
            <a:ext cx="5500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b="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r>
              <a:rPr lang="en-US" smtClean="0"/>
              <a:t>Click to edit Master title style</a:t>
            </a:r>
            <a:endParaRPr/>
          </a:p>
        </p:txBody>
      </p:sp>
      <p:sp>
        <p:nvSpPr>
          <p:cNvPr id="13" name="Google Shape;13;p3"/>
          <p:cNvSpPr txBox="1">
            <a:spLocks noGrp="1"/>
          </p:cNvSpPr>
          <p:nvPr>
            <p:ph type="subTitle" idx="1"/>
          </p:nvPr>
        </p:nvSpPr>
        <p:spPr>
          <a:xfrm>
            <a:off x="1821550" y="2535254"/>
            <a:ext cx="5500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rPr lang="en-US" smtClean="0"/>
              <a:t>Click to edit Master subtitle style</a:t>
            </a:r>
            <a:endParaRPr/>
          </a:p>
        </p:txBody>
      </p:sp>
      <p:sp>
        <p:nvSpPr>
          <p:cNvPr id="14" name="Google Shape;14;p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441675" y="1628400"/>
            <a:ext cx="6260700" cy="819900"/>
          </a:xfrm>
          <a:prstGeom prst="rect">
            <a:avLst/>
          </a:prstGeom>
        </p:spPr>
        <p:txBody>
          <a:bodyPr spcFirstLastPara="1" wrap="square" lIns="91425" tIns="91425" rIns="91425" bIns="91425" anchor="t" anchorCtr="0">
            <a:noAutofit/>
          </a:bodyPr>
          <a:lstStyle>
            <a:lvl1pPr marL="457200" lvl="0" indent="-393700" algn="ctr" rtl="0">
              <a:spcBef>
                <a:spcPts val="600"/>
              </a:spcBef>
              <a:spcAft>
                <a:spcPts val="0"/>
              </a:spcAft>
              <a:buSzPts val="2600"/>
              <a:buChar char="+"/>
              <a:defRPr sz="2600"/>
            </a:lvl1pPr>
            <a:lvl2pPr marL="914400" lvl="1" indent="-393700" algn="ctr" rtl="0">
              <a:spcBef>
                <a:spcPts val="0"/>
              </a:spcBef>
              <a:spcAft>
                <a:spcPts val="0"/>
              </a:spcAft>
              <a:buSzPts val="2600"/>
              <a:buChar char="+"/>
              <a:defRPr sz="2600"/>
            </a:lvl2pPr>
            <a:lvl3pPr marL="1371600" lvl="2" indent="-393700" algn="ctr" rtl="0">
              <a:spcBef>
                <a:spcPts val="0"/>
              </a:spcBef>
              <a:spcAft>
                <a:spcPts val="0"/>
              </a:spcAft>
              <a:buSzPts val="2600"/>
              <a:buChar char="+"/>
              <a:defRPr sz="2600"/>
            </a:lvl3pPr>
            <a:lvl4pPr marL="1828800" lvl="3" indent="-393700" algn="ctr" rtl="0">
              <a:spcBef>
                <a:spcPts val="0"/>
              </a:spcBef>
              <a:spcAft>
                <a:spcPts val="0"/>
              </a:spcAft>
              <a:buSzPts val="2600"/>
              <a:buChar char="+"/>
              <a:defRPr sz="2600"/>
            </a:lvl4pPr>
            <a:lvl5pPr marL="2286000" lvl="4" indent="-393700" algn="ctr" rtl="0">
              <a:spcBef>
                <a:spcPts val="0"/>
              </a:spcBef>
              <a:spcAft>
                <a:spcPts val="0"/>
              </a:spcAft>
              <a:buSzPts val="2600"/>
              <a:buChar char="+"/>
              <a:defRPr sz="2600"/>
            </a:lvl5pPr>
            <a:lvl6pPr marL="2743200" lvl="5" indent="-393700" algn="ctr" rtl="0">
              <a:spcBef>
                <a:spcPts val="0"/>
              </a:spcBef>
              <a:spcAft>
                <a:spcPts val="0"/>
              </a:spcAft>
              <a:buSzPts val="2600"/>
              <a:buChar char="+"/>
              <a:defRPr sz="2600"/>
            </a:lvl6pPr>
            <a:lvl7pPr marL="3200400" lvl="6" indent="-393700" algn="ctr" rtl="0">
              <a:spcBef>
                <a:spcPts val="0"/>
              </a:spcBef>
              <a:spcAft>
                <a:spcPts val="0"/>
              </a:spcAft>
              <a:buSzPts val="2600"/>
              <a:buChar char="+"/>
              <a:defRPr sz="2600"/>
            </a:lvl7pPr>
            <a:lvl8pPr marL="3657600" lvl="7" indent="-393700" algn="ctr" rtl="0">
              <a:spcBef>
                <a:spcPts val="0"/>
              </a:spcBef>
              <a:spcAft>
                <a:spcPts val="0"/>
              </a:spcAft>
              <a:buSzPts val="2600"/>
              <a:buChar char="+"/>
              <a:defRPr sz="2600"/>
            </a:lvl8pPr>
            <a:lvl9pPr marL="4114800" lvl="8" indent="-393700" algn="ctr">
              <a:spcBef>
                <a:spcPts val="0"/>
              </a:spcBef>
              <a:spcAft>
                <a:spcPts val="0"/>
              </a:spcAft>
              <a:buSzPts val="2600"/>
              <a:buChar char="+"/>
              <a:defRPr sz="2600"/>
            </a:lvl9pPr>
          </a:lstStyle>
          <a:p>
            <a:pPr lvl="0"/>
            <a:r>
              <a:rPr lang="en-US" smtClean="0"/>
              <a:t>Click to edit Master text styles</a:t>
            </a:r>
          </a:p>
        </p:txBody>
      </p:sp>
      <p:sp>
        <p:nvSpPr>
          <p:cNvPr id="17" name="Google Shape;17;p4"/>
          <p:cNvSpPr txBox="1"/>
          <p:nvPr/>
        </p:nvSpPr>
        <p:spPr>
          <a:xfrm>
            <a:off x="3593400" y="9337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2A95B7"/>
                </a:solidFill>
                <a:latin typeface="Patrick Hand SC"/>
                <a:ea typeface="Patrick Hand SC"/>
                <a:cs typeface="Patrick Hand SC"/>
                <a:sym typeface="Patrick Hand SC"/>
              </a:rPr>
              <a:t>“</a:t>
            </a:r>
            <a:endParaRPr sz="9600">
              <a:solidFill>
                <a:srgbClr val="2A95B7"/>
              </a:solidFill>
              <a:latin typeface="Patrick Hand SC"/>
              <a:ea typeface="Patrick Hand SC"/>
              <a:cs typeface="Patrick Hand SC"/>
              <a:sym typeface="Patrick Hand SC"/>
            </a:endParaRPr>
          </a:p>
        </p:txBody>
      </p:sp>
      <p:sp>
        <p:nvSpPr>
          <p:cNvPr id="18" name="Google Shape;18;p4"/>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21" name="Google Shape;21;p5"/>
          <p:cNvSpPr txBox="1">
            <a:spLocks noGrp="1"/>
          </p:cNvSpPr>
          <p:nvPr>
            <p:ph type="body" idx="1"/>
          </p:nvPr>
        </p:nvSpPr>
        <p:spPr>
          <a:xfrm>
            <a:off x="1049500" y="1437426"/>
            <a:ext cx="7020900" cy="2706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pPr lvl="0"/>
            <a:r>
              <a:rPr lang="en-US" smtClean="0"/>
              <a:t>Click to edit Master text styles</a:t>
            </a:r>
          </a:p>
        </p:txBody>
      </p:sp>
      <p:sp>
        <p:nvSpPr>
          <p:cNvPr id="22" name="Google Shape;22;p5"/>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25" name="Google Shape;25;p6"/>
          <p:cNvSpPr txBox="1">
            <a:spLocks noGrp="1"/>
          </p:cNvSpPr>
          <p:nvPr>
            <p:ph type="body" idx="1"/>
          </p:nvPr>
        </p:nvSpPr>
        <p:spPr>
          <a:xfrm>
            <a:off x="1049500" y="1459650"/>
            <a:ext cx="34179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en-US" smtClean="0"/>
              <a:t>Click to edit Master text styles</a:t>
            </a:r>
          </a:p>
        </p:txBody>
      </p:sp>
      <p:sp>
        <p:nvSpPr>
          <p:cNvPr id="26" name="Google Shape;26;p6"/>
          <p:cNvSpPr txBox="1">
            <a:spLocks noGrp="1"/>
          </p:cNvSpPr>
          <p:nvPr>
            <p:ph type="body" idx="2"/>
          </p:nvPr>
        </p:nvSpPr>
        <p:spPr>
          <a:xfrm>
            <a:off x="4676725" y="1459650"/>
            <a:ext cx="3393600" cy="2750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en-US" smtClean="0"/>
              <a:t>Click to edit Master text styles</a:t>
            </a:r>
          </a:p>
        </p:txBody>
      </p:sp>
      <p:sp>
        <p:nvSpPr>
          <p:cNvPr id="27" name="Google Shape;27;p6"/>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sp>
        <p:nvSpPr>
          <p:cNvPr id="30" name="Google Shape;30;p7"/>
          <p:cNvSpPr txBox="1">
            <a:spLocks noGrp="1"/>
          </p:cNvSpPr>
          <p:nvPr>
            <p:ph type="body" idx="1"/>
          </p:nvPr>
        </p:nvSpPr>
        <p:spPr>
          <a:xfrm>
            <a:off x="1081850"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smtClean="0"/>
              <a:t>Click to edit Master text styles</a:t>
            </a:r>
          </a:p>
        </p:txBody>
      </p:sp>
      <p:sp>
        <p:nvSpPr>
          <p:cNvPr id="31" name="Google Shape;31;p7"/>
          <p:cNvSpPr txBox="1">
            <a:spLocks noGrp="1"/>
          </p:cNvSpPr>
          <p:nvPr>
            <p:ph type="body" idx="2"/>
          </p:nvPr>
        </p:nvSpPr>
        <p:spPr>
          <a:xfrm>
            <a:off x="3425300"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smtClean="0"/>
              <a:t>Click to edit Master text styles</a:t>
            </a:r>
          </a:p>
        </p:txBody>
      </p:sp>
      <p:sp>
        <p:nvSpPr>
          <p:cNvPr id="32" name="Google Shape;32;p7"/>
          <p:cNvSpPr txBox="1">
            <a:spLocks noGrp="1"/>
          </p:cNvSpPr>
          <p:nvPr>
            <p:ph type="body" idx="3"/>
          </p:nvPr>
        </p:nvSpPr>
        <p:spPr>
          <a:xfrm>
            <a:off x="5768751"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smtClean="0"/>
              <a:t>Click to edit Master text styles</a:t>
            </a:r>
          </a:p>
        </p:txBody>
      </p:sp>
      <p:sp>
        <p:nvSpPr>
          <p:cNvPr id="33" name="Google Shape;33;p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C525A34F-07AC-47E9-91AB-AF118091A702}"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36" name="Google Shape;36;p8"/>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5710386-3809-48D0-9CCA-2693342D8C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1604425" y="3720500"/>
            <a:ext cx="59352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SzPts val="1800"/>
              <a:buNone/>
              <a:defRPr sz="1800">
                <a:solidFill>
                  <a:srgbClr val="2A95B7"/>
                </a:solidFill>
              </a:defRPr>
            </a:lvl1pPr>
          </a:lstStyle>
          <a:p>
            <a:pPr lvl="0"/>
            <a:r>
              <a:rPr lang="en-US" smtClean="0"/>
              <a:t>Click to edit Master text styles</a:t>
            </a:r>
          </a:p>
        </p:txBody>
      </p:sp>
      <p:sp>
        <p:nvSpPr>
          <p:cNvPr id="39" name="Google Shape;39;p9"/>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AC1D8C3F-46AF-4420-8568-9DF7BB2705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019782E-E723-41CD-B2A8-FFEE343E2E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9500" y="796175"/>
            <a:ext cx="7020900" cy="750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1pPr>
            <a:lvl2pPr lvl="1">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2pPr>
            <a:lvl3pPr lvl="2">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3pPr>
            <a:lvl4pPr lvl="3">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4pPr>
            <a:lvl5pPr lvl="4">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5pPr>
            <a:lvl6pPr lvl="5">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6pPr>
            <a:lvl7pPr lvl="6">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7pPr>
            <a:lvl8pPr lvl="7">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8pPr>
            <a:lvl9pPr lvl="8">
              <a:spcBef>
                <a:spcPts val="0"/>
              </a:spcBef>
              <a:spcAft>
                <a:spcPts val="0"/>
              </a:spcAft>
              <a:buClr>
                <a:schemeClr val="accent1"/>
              </a:buClr>
              <a:buSzPts val="3000"/>
              <a:buFont typeface="Patrick Hand SC"/>
              <a:buNone/>
              <a:defRPr sz="3000" b="1">
                <a:solidFill>
                  <a:schemeClr val="accent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1049500" y="1437426"/>
            <a:ext cx="7020900" cy="27069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2A95B7"/>
              </a:buClr>
              <a:buSzPts val="2400"/>
              <a:buFont typeface="Sniglet"/>
              <a:buChar char="+"/>
              <a:defRPr sz="2400">
                <a:solidFill>
                  <a:srgbClr val="434343"/>
                </a:solidFill>
                <a:latin typeface="Sniglet"/>
                <a:ea typeface="Sniglet"/>
                <a:cs typeface="Sniglet"/>
                <a:sym typeface="Sniglet"/>
              </a:defRPr>
            </a:lvl1pPr>
            <a:lvl2pPr marL="914400" lvl="1"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2pPr>
            <a:lvl3pPr marL="1371600" lvl="2"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3pPr>
            <a:lvl4pPr marL="1828800" lvl="3"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4pPr>
            <a:lvl5pPr marL="2286000" lvl="4"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5pPr>
            <a:lvl6pPr marL="2743200" lvl="5"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6pPr>
            <a:lvl7pPr marL="3200400" lvl="6" indent="-38100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7pPr>
            <a:lvl8pPr marL="3657600" lvl="7"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8pPr>
            <a:lvl9pPr marL="4114800" lvl="8" indent="-38100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8595300" y="4839750"/>
            <a:ext cx="548700" cy="303600"/>
          </a:xfrm>
          <a:prstGeom prst="rect">
            <a:avLst/>
          </a:prstGeom>
          <a:noFill/>
          <a:ln>
            <a:noFill/>
          </a:ln>
          <a:effectLst>
            <a:outerShdw blurRad="28575" dist="19050" dir="5400000" algn="bl" rotWithShape="0">
              <a:srgbClr val="000000">
                <a:alpha val="25000"/>
              </a:srgbClr>
            </a:outerShdw>
          </a:effectLst>
        </p:spPr>
        <p:txBody>
          <a:bodyPr spcFirstLastPara="1" wrap="square" lIns="91425" tIns="91425" rIns="91425" bIns="91425" anchor="t" anchorCtr="0">
            <a:noAutofit/>
          </a:bodyPr>
          <a:lstStyle>
            <a:lvl1pPr lvl="0" algn="r">
              <a:buNone/>
              <a:defRPr sz="1100">
                <a:solidFill>
                  <a:srgbClr val="FFFFFF"/>
                </a:solidFill>
                <a:latin typeface="Sniglet"/>
                <a:ea typeface="Sniglet"/>
                <a:cs typeface="Sniglet"/>
                <a:sym typeface="Sniglet"/>
              </a:defRPr>
            </a:lvl1pPr>
            <a:lvl2pPr lvl="1" algn="r">
              <a:buNone/>
              <a:defRPr sz="1100">
                <a:solidFill>
                  <a:srgbClr val="FFFFFF"/>
                </a:solidFill>
                <a:latin typeface="Sniglet"/>
                <a:ea typeface="Sniglet"/>
                <a:cs typeface="Sniglet"/>
                <a:sym typeface="Sniglet"/>
              </a:defRPr>
            </a:lvl2pPr>
            <a:lvl3pPr lvl="2" algn="r">
              <a:buNone/>
              <a:defRPr sz="1100">
                <a:solidFill>
                  <a:srgbClr val="FFFFFF"/>
                </a:solidFill>
                <a:latin typeface="Sniglet"/>
                <a:ea typeface="Sniglet"/>
                <a:cs typeface="Sniglet"/>
                <a:sym typeface="Sniglet"/>
              </a:defRPr>
            </a:lvl3pPr>
            <a:lvl4pPr lvl="3" algn="r">
              <a:buNone/>
              <a:defRPr sz="1100">
                <a:solidFill>
                  <a:srgbClr val="FFFFFF"/>
                </a:solidFill>
                <a:latin typeface="Sniglet"/>
                <a:ea typeface="Sniglet"/>
                <a:cs typeface="Sniglet"/>
                <a:sym typeface="Sniglet"/>
              </a:defRPr>
            </a:lvl4pPr>
            <a:lvl5pPr lvl="4" algn="r">
              <a:buNone/>
              <a:defRPr sz="1100">
                <a:solidFill>
                  <a:srgbClr val="FFFFFF"/>
                </a:solidFill>
                <a:latin typeface="Sniglet"/>
                <a:ea typeface="Sniglet"/>
                <a:cs typeface="Sniglet"/>
                <a:sym typeface="Sniglet"/>
              </a:defRPr>
            </a:lvl5pPr>
            <a:lvl6pPr lvl="5" algn="r">
              <a:buNone/>
              <a:defRPr sz="1100">
                <a:solidFill>
                  <a:srgbClr val="FFFFFF"/>
                </a:solidFill>
                <a:latin typeface="Sniglet"/>
                <a:ea typeface="Sniglet"/>
                <a:cs typeface="Sniglet"/>
                <a:sym typeface="Sniglet"/>
              </a:defRPr>
            </a:lvl6pPr>
            <a:lvl7pPr lvl="6" algn="r">
              <a:buNone/>
              <a:defRPr sz="1100">
                <a:solidFill>
                  <a:srgbClr val="FFFFFF"/>
                </a:solidFill>
                <a:latin typeface="Sniglet"/>
                <a:ea typeface="Sniglet"/>
                <a:cs typeface="Sniglet"/>
                <a:sym typeface="Sniglet"/>
              </a:defRPr>
            </a:lvl7pPr>
            <a:lvl8pPr lvl="7" algn="r">
              <a:buNone/>
              <a:defRPr sz="1100">
                <a:solidFill>
                  <a:srgbClr val="FFFFFF"/>
                </a:solidFill>
                <a:latin typeface="Sniglet"/>
                <a:ea typeface="Sniglet"/>
                <a:cs typeface="Sniglet"/>
                <a:sym typeface="Sniglet"/>
              </a:defRPr>
            </a:lvl8pPr>
            <a:lvl9pPr lvl="8" algn="r">
              <a:buNone/>
              <a:defRPr sz="1100">
                <a:solidFill>
                  <a:srgbClr val="FFFFFF"/>
                </a:solidFill>
                <a:latin typeface="Sniglet"/>
                <a:ea typeface="Sniglet"/>
                <a:cs typeface="Sniglet"/>
                <a:sym typeface="Sniglet"/>
              </a:defRPr>
            </a:lvl9pPr>
          </a:lstStyle>
          <a:p>
            <a:fld id="{C525A34F-07AC-47E9-91AB-AF118091A702}"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ransition>
    <p:fade thruBlk="1"/>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covered</a:t>
            </a:r>
            <a:endParaRPr lang="en-IN" dirty="0"/>
          </a:p>
        </p:txBody>
      </p:sp>
      <p:sp>
        <p:nvSpPr>
          <p:cNvPr id="3" name="Text Placeholder 2"/>
          <p:cNvSpPr>
            <a:spLocks noGrp="1"/>
          </p:cNvSpPr>
          <p:nvPr>
            <p:ph type="body" idx="1"/>
          </p:nvPr>
        </p:nvSpPr>
        <p:spPr/>
        <p:txBody>
          <a:bodyPr/>
          <a:lstStyle/>
          <a:p>
            <a:r>
              <a:rPr lang="en-IN" dirty="0" smtClean="0"/>
              <a:t>Static LAN [SLAN]</a:t>
            </a:r>
          </a:p>
          <a:p>
            <a:r>
              <a:rPr lang="en-IN" dirty="0" smtClean="0"/>
              <a:t>Concept of VLAN</a:t>
            </a:r>
          </a:p>
          <a:p>
            <a:r>
              <a:rPr lang="en-IN" dirty="0" smtClean="0"/>
              <a:t>VSAN</a:t>
            </a:r>
          </a:p>
          <a:p>
            <a:r>
              <a:rPr lang="en-IN" dirty="0" smtClean="0"/>
              <a:t>VSAN and benefits</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16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49155" name="Shape 169"/>
          <p:cNvPicPr preferRelativeResize="0">
            <a:picLocks noChangeAspect="1" noChangeArrowheads="1"/>
          </p:cNvPicPr>
          <p:nvPr/>
        </p:nvPicPr>
        <p:blipFill>
          <a:blip r:embed="rId3"/>
          <a:srcRect l="11073" t="28204" r="11214" b="13071"/>
          <a:stretch>
            <a:fillRect/>
          </a:stretch>
        </p:blipFill>
        <p:spPr bwMode="auto">
          <a:xfrm>
            <a:off x="1376854" y="1383536"/>
            <a:ext cx="6688739" cy="293566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17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51203" name="Shape 175"/>
          <p:cNvPicPr preferRelativeResize="0">
            <a:picLocks noChangeAspect="1" noChangeArrowheads="1"/>
          </p:cNvPicPr>
          <p:nvPr/>
        </p:nvPicPr>
        <p:blipFill>
          <a:blip r:embed="rId3"/>
          <a:srcRect l="11118" t="28204" r="12463" b="14674"/>
          <a:stretch>
            <a:fillRect/>
          </a:stretch>
        </p:blipFill>
        <p:spPr bwMode="auto">
          <a:xfrm>
            <a:off x="1303283" y="1373681"/>
            <a:ext cx="6846394" cy="290027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18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53251" name="Shape 181"/>
          <p:cNvPicPr preferRelativeResize="0">
            <a:picLocks noChangeAspect="1" noChangeArrowheads="1"/>
          </p:cNvPicPr>
          <p:nvPr/>
        </p:nvPicPr>
        <p:blipFill>
          <a:blip r:embed="rId3"/>
          <a:srcRect l="10857" t="26379" r="10291" b="13062"/>
          <a:stretch>
            <a:fillRect/>
          </a:stretch>
        </p:blipFill>
        <p:spPr bwMode="auto">
          <a:xfrm>
            <a:off x="1387365" y="1272081"/>
            <a:ext cx="6751802" cy="302497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Domain</a:t>
            </a:r>
            <a:endParaRPr lang="en-IN" dirty="0"/>
          </a:p>
        </p:txBody>
      </p:sp>
      <p:sp>
        <p:nvSpPr>
          <p:cNvPr id="3" name="Text Placeholder 2"/>
          <p:cNvSpPr>
            <a:spLocks noGrp="1"/>
          </p:cNvSpPr>
          <p:nvPr>
            <p:ph type="body" idx="1"/>
          </p:nvPr>
        </p:nvSpPr>
        <p:spPr/>
        <p:txBody>
          <a:bodyPr/>
          <a:lstStyle/>
          <a:p>
            <a:r>
              <a:rPr lang="en-IN" sz="1600" dirty="0" smtClean="0"/>
              <a:t>A collision domain is, as the name implies, the part of a network where packet collisions can occur. A collision occurs when two devices send a packet at the same time on the shared network segment. The packets collide and both devices must send the packets again, which reduces network efficiency. Collisions are often in a hub environment, because each port on a hub is in the same collision domain. By contrast, each port on a bridge, a switch or a router is in a separate collision domain.</a:t>
            </a:r>
            <a:endParaRPr lang="en-IN"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3216166"/>
            <a:ext cx="7020900" cy="928160"/>
          </a:xfrm>
        </p:spPr>
        <p:txBody>
          <a:bodyPr/>
          <a:lstStyle/>
          <a:p>
            <a:r>
              <a:rPr lang="en-US" dirty="0" smtClean="0"/>
              <a:t>In this figure you can see 6 collision domains highlighted</a:t>
            </a:r>
            <a:endParaRPr lang="en-IN" dirty="0"/>
          </a:p>
        </p:txBody>
      </p:sp>
      <p:pic>
        <p:nvPicPr>
          <p:cNvPr id="1026" name="Picture 2" descr="collision domains"/>
          <p:cNvPicPr>
            <a:picLocks noChangeAspect="1" noChangeArrowheads="1"/>
          </p:cNvPicPr>
          <p:nvPr/>
        </p:nvPicPr>
        <p:blipFill>
          <a:blip r:embed="rId2"/>
          <a:srcRect/>
          <a:stretch>
            <a:fillRect/>
          </a:stretch>
        </p:blipFill>
        <p:spPr bwMode="auto">
          <a:xfrm>
            <a:off x="2509892" y="630621"/>
            <a:ext cx="4105275" cy="254317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Broadcast Domain</a:t>
            </a:r>
            <a:endParaRPr lang="en-IN" dirty="0"/>
          </a:p>
        </p:txBody>
      </p:sp>
      <p:sp>
        <p:nvSpPr>
          <p:cNvPr id="3" name="Text Placeholder 2"/>
          <p:cNvSpPr>
            <a:spLocks noGrp="1"/>
          </p:cNvSpPr>
          <p:nvPr>
            <p:ph type="body" idx="1"/>
          </p:nvPr>
        </p:nvSpPr>
        <p:spPr/>
        <p:txBody>
          <a:bodyPr/>
          <a:lstStyle/>
          <a:p>
            <a:r>
              <a:rPr lang="en-IN" sz="1800" dirty="0" smtClean="0"/>
              <a:t>A broadcast domain is the domain in which a broadcast is forwarded. A broadcast domain contains all devices that can reach each other at the data link layer (OSI layer 2) by using broadcast. All ports on a hub or a switch are by default in the same broadcast domain. All ports on a router are in the different broadcast domains and routers don’t forward broadcasts from one broadcast domain to another.</a:t>
            </a:r>
            <a:endParaRPr lang="en-IN"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Text Placeholder 2"/>
          <p:cNvSpPr>
            <a:spLocks noGrp="1"/>
          </p:cNvSpPr>
          <p:nvPr>
            <p:ph type="body" idx="1"/>
          </p:nvPr>
        </p:nvSpPr>
        <p:spPr>
          <a:xfrm>
            <a:off x="1049500" y="3247696"/>
            <a:ext cx="7020900" cy="896629"/>
          </a:xfrm>
        </p:spPr>
        <p:txBody>
          <a:bodyPr/>
          <a:lstStyle/>
          <a:p>
            <a:r>
              <a:rPr lang="en-IN" sz="1600" dirty="0" smtClean="0"/>
              <a:t>In the picture above we have three broadcast domains, since all ports on a hub or a switch are in the same broadcast domain, and all ports on a router are in a different broadcast domain.</a:t>
            </a:r>
            <a:endParaRPr lang="en-IN" sz="1600" dirty="0"/>
          </a:p>
        </p:txBody>
      </p:sp>
      <p:pic>
        <p:nvPicPr>
          <p:cNvPr id="105474" name="Picture 2" descr="broadcast domains"/>
          <p:cNvPicPr>
            <a:picLocks noChangeAspect="1" noChangeArrowheads="1"/>
          </p:cNvPicPr>
          <p:nvPr/>
        </p:nvPicPr>
        <p:blipFill>
          <a:blip r:embed="rId2"/>
          <a:srcRect/>
          <a:stretch>
            <a:fillRect/>
          </a:stretch>
        </p:blipFill>
        <p:spPr bwMode="auto">
          <a:xfrm>
            <a:off x="2228193" y="597830"/>
            <a:ext cx="4238844" cy="270226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a:t>
            </a:r>
            <a:endParaRPr lang="en-IN" dirty="0"/>
          </a:p>
        </p:txBody>
      </p:sp>
      <p:sp>
        <p:nvSpPr>
          <p:cNvPr id="3" name="Text Placeholder 2"/>
          <p:cNvSpPr>
            <a:spLocks noGrp="1"/>
          </p:cNvSpPr>
          <p:nvPr>
            <p:ph type="body" idx="1"/>
          </p:nvPr>
        </p:nvSpPr>
        <p:spPr/>
        <p:txBody>
          <a:bodyPr/>
          <a:lstStyle/>
          <a:p>
            <a:r>
              <a:rPr lang="en-IN" sz="1400" dirty="0" smtClean="0"/>
              <a:t>As the number of devices in the Broadcast Domain increases, number of Broadcasts also increases and the quality of the network will come down because of the following reasons.</a:t>
            </a:r>
          </a:p>
          <a:p>
            <a:pPr lvl="1"/>
            <a:r>
              <a:rPr lang="en-IN" sz="1400" b="1" dirty="0" smtClean="0"/>
              <a:t>Decrease </a:t>
            </a:r>
            <a:r>
              <a:rPr lang="en-IN" sz="1400" b="1" dirty="0" smtClean="0"/>
              <a:t>in available Bandwidth:</a:t>
            </a:r>
            <a:r>
              <a:rPr lang="en-IN" sz="1400" dirty="0" smtClean="0"/>
              <a:t> Large number of Broadcasts will reduce the available bandwidth of network links for normal traffic because the broadcast traffic is forwarded to all the ports in a switch.</a:t>
            </a:r>
          </a:p>
          <a:p>
            <a:pPr lvl="1"/>
            <a:r>
              <a:rPr lang="en-IN" sz="1400" b="1" dirty="0" smtClean="0"/>
              <a:t>Decrease </a:t>
            </a:r>
            <a:r>
              <a:rPr lang="en-IN" sz="1400" b="1" dirty="0" smtClean="0"/>
              <a:t>in processing power of computers:</a:t>
            </a:r>
            <a:r>
              <a:rPr lang="en-IN" sz="1400" dirty="0" smtClean="0"/>
              <a:t> Since the computers need to process all the broadcast packets it </a:t>
            </a:r>
            <a:r>
              <a:rPr lang="en-IN" sz="1400" dirty="0" err="1" smtClean="0"/>
              <a:t>recieve</a:t>
            </a:r>
            <a:r>
              <a:rPr lang="en-IN" sz="1400" dirty="0" smtClean="0"/>
              <a:t>, a portion of the computer CPU power is spent on processing the broadcast packets</a:t>
            </a:r>
            <a:r>
              <a:rPr lang="en-IN" sz="1400" dirty="0" smtClean="0"/>
              <a:t>.</a:t>
            </a:r>
          </a:p>
          <a:p>
            <a:endParaRPr lang="en-IN"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VLAN ?</a:t>
            </a:r>
            <a:endParaRPr lang="en-IN" dirty="0"/>
          </a:p>
        </p:txBody>
      </p:sp>
      <p:sp>
        <p:nvSpPr>
          <p:cNvPr id="3" name="Text Placeholder 2"/>
          <p:cNvSpPr>
            <a:spLocks noGrp="1"/>
          </p:cNvSpPr>
          <p:nvPr>
            <p:ph type="body" idx="1"/>
          </p:nvPr>
        </p:nvSpPr>
        <p:spPr>
          <a:xfrm>
            <a:off x="1038990" y="1332322"/>
            <a:ext cx="7020900" cy="2706900"/>
          </a:xfrm>
        </p:spPr>
        <p:txBody>
          <a:bodyPr/>
          <a:lstStyle/>
          <a:p>
            <a:r>
              <a:rPr lang="en-IN" sz="1800" dirty="0" smtClean="0"/>
              <a:t>A VLAN shares similar characteristics to a LAN, but a VLAN allows different computers and devices to be connected virtually to each other as if they were in a LAN sharing a single broadcast domain. In a way, a VLAN acts mini separate networks within a LAN. A VLAN is helpful for organizational use mainly because it can be used to segment a larger network into smaller segments. As shown in the figure below, different VLANs can be used for different groups of users, departments, functions, etc., without needing to be in the same geographical area.</a:t>
            </a:r>
            <a:endParaRPr lang="en-IN"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3331778"/>
            <a:ext cx="7020900" cy="812547"/>
          </a:xfrm>
        </p:spPr>
        <p:txBody>
          <a:bodyPr/>
          <a:lstStyle/>
          <a:p>
            <a:r>
              <a:rPr lang="en-IN" sz="1600" dirty="0" smtClean="0"/>
              <a:t>Segmentation of a network helps to increase security, reliability, and efficiency of a network. There are a variety of ways a VLAN can be utilized to fit an organization’s needs. </a:t>
            </a:r>
            <a:endParaRPr lang="en-IN" sz="1600" dirty="0"/>
          </a:p>
        </p:txBody>
      </p:sp>
      <p:pic>
        <p:nvPicPr>
          <p:cNvPr id="107522" name="Picture 2" descr="https://media-exp1.licdn.com/dms/image/C4E12AQEM95dUTl7wSg/article-inline_image-shrink_1000_1488/0/1529440646603?e=1646870400&amp;v=beta&amp;t=NcVBrhBCJIcf0lBLvWFLnf8HFP8FKWzF5W4AKqGjYhA"/>
          <p:cNvPicPr>
            <a:picLocks noChangeAspect="1" noChangeArrowheads="1"/>
          </p:cNvPicPr>
          <p:nvPr/>
        </p:nvPicPr>
        <p:blipFill>
          <a:blip r:embed="rId2"/>
          <a:srcRect t="7980"/>
          <a:stretch>
            <a:fillRect/>
          </a:stretch>
        </p:blipFill>
        <p:spPr bwMode="auto">
          <a:xfrm>
            <a:off x="2343808" y="525518"/>
            <a:ext cx="4328511" cy="282693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LAN</a:t>
            </a:r>
            <a:endParaRPr lang="en-IN" dirty="0"/>
          </a:p>
        </p:txBody>
      </p:sp>
      <p:sp>
        <p:nvSpPr>
          <p:cNvPr id="3" name="Text Placeholder 2"/>
          <p:cNvSpPr>
            <a:spLocks noGrp="1"/>
          </p:cNvSpPr>
          <p:nvPr>
            <p:ph type="body" idx="1"/>
          </p:nvPr>
        </p:nvSpPr>
        <p:spPr/>
        <p:txBody>
          <a:bodyPr/>
          <a:lstStyle/>
          <a:p>
            <a:r>
              <a:rPr lang="en-IN" sz="1600" dirty="0" smtClean="0"/>
              <a:t>A LAN is a computer network that consists of access points, cables, routers, and switches that enable devices to connect to web servers and internal servers within a single building, campus, or home network, and to other LANs.</a:t>
            </a:r>
          </a:p>
          <a:p>
            <a:r>
              <a:rPr lang="en-IN" sz="1600" dirty="0" smtClean="0"/>
              <a:t>A router assigns IP addresses to each device on the network and facilitates a shared Internet connection between all the connected devices. A network switch connects to the router and facilitates communication between connected devices, but does not handle Local Area Network IP configuration or sharing Internet connections. Switches are ideal tools for increasing the number of LAN ports available on the network</a:t>
            </a:r>
            <a:r>
              <a:rPr lang="en-IN" sz="1600" dirty="0" smtClean="0"/>
              <a:t>.</a:t>
            </a:r>
            <a:endParaRPr lang="en-IN" sz="16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672662"/>
            <a:ext cx="7020900" cy="3471664"/>
          </a:xfrm>
        </p:spPr>
        <p:txBody>
          <a:bodyPr/>
          <a:lstStyle/>
          <a:p>
            <a:pPr fontAlgn="auto"/>
            <a:r>
              <a:rPr lang="en-IN" sz="1600" dirty="0" smtClean="0"/>
              <a:t>A VLAN allows different computers and devices to be connected virtually to each other as if they were in a LAN sharing a single broadcast domain.</a:t>
            </a:r>
          </a:p>
          <a:p>
            <a:pPr fontAlgn="auto"/>
            <a:r>
              <a:rPr lang="en-IN" sz="1600" dirty="0" smtClean="0"/>
              <a:t>A VLAN is helpful for organizational use mainly because it can be used to segment a larger network into smaller segments. </a:t>
            </a:r>
          </a:p>
          <a:p>
            <a:pPr fontAlgn="auto"/>
            <a:r>
              <a:rPr lang="en-IN" sz="1600" dirty="0" smtClean="0"/>
              <a:t>VLANs can limit user access  </a:t>
            </a:r>
            <a:r>
              <a:rPr lang="en-IN" sz="1600" dirty="0" smtClean="0"/>
              <a:t>to </a:t>
            </a:r>
            <a:r>
              <a:rPr lang="en-IN" sz="1600" dirty="0" smtClean="0"/>
              <a:t>a certain VLAN, which then allows only authorized users to have access to networks with highly sensitive information.</a:t>
            </a:r>
          </a:p>
          <a:p>
            <a:pPr fontAlgn="auto"/>
            <a:r>
              <a:rPr lang="en-IN" sz="1600" dirty="0" smtClean="0"/>
              <a:t>VLANs can be used for different groups of users, departments, functions, etc., without needing to be in the same geographical area.</a:t>
            </a:r>
          </a:p>
          <a:p>
            <a:pPr fontAlgn="auto"/>
            <a:r>
              <a:rPr lang="en-IN" sz="1600" dirty="0" smtClean="0"/>
              <a:t>VLANs can help reduce IT cost, improve network security and performance, provide easier management, as well as ensuring network flexibility.</a:t>
            </a:r>
          </a:p>
          <a:p>
            <a:endParaRPr lang="en-IN"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to ponder…</a:t>
            </a:r>
            <a:endParaRPr lang="en-IN" dirty="0"/>
          </a:p>
        </p:txBody>
      </p:sp>
      <p:sp>
        <p:nvSpPr>
          <p:cNvPr id="3" name="Text Placeholder 2"/>
          <p:cNvSpPr>
            <a:spLocks noGrp="1"/>
          </p:cNvSpPr>
          <p:nvPr>
            <p:ph type="body" idx="1"/>
          </p:nvPr>
        </p:nvSpPr>
        <p:spPr/>
        <p:txBody>
          <a:bodyPr/>
          <a:lstStyle/>
          <a:p>
            <a:r>
              <a:rPr lang="en-IN" sz="2000" dirty="0" smtClean="0"/>
              <a:t>Why not create a large subnet instead of smaller VLANs or LANs? A single subnet is simple to understand and implement but creates problems as the network grows. By creating smaller subnets, this </a:t>
            </a:r>
            <a:r>
              <a:rPr lang="en-IN" sz="2000" b="1" dirty="0" smtClean="0"/>
              <a:t>limits the broadcast domain traffic</a:t>
            </a:r>
            <a:r>
              <a:rPr lang="en-IN" sz="2000" dirty="0" smtClean="0"/>
              <a:t>. Think of broadcast traffic as one device making an announcement to the rest of the devices in the network like a person speaking to a large audience, but in networking every device can speak at the same time.</a:t>
            </a:r>
          </a:p>
          <a:p>
            <a:endParaRPr lang="en-IN"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200"/>
          <p:cNvSpPr txBox="1">
            <a:spLocks noGrp="1"/>
          </p:cNvSpPr>
          <p:nvPr>
            <p:ph type="title"/>
          </p:nvPr>
        </p:nvSpPr>
        <p:spPr/>
        <p:txBody>
          <a:bodyPr/>
          <a:lstStyle/>
          <a:p>
            <a:pPr eaLnBrk="1" hangingPunct="1">
              <a:spcBef>
                <a:spcPct val="0"/>
              </a:spcBef>
              <a:buClr>
                <a:srgbClr val="202729"/>
              </a:buClr>
              <a:buFont typeface="Proxima Nova" charset="0"/>
              <a:buNone/>
            </a:pPr>
            <a:r>
              <a:rPr lang="en-US" sz="2800" smtClean="0">
                <a:solidFill>
                  <a:srgbClr val="202729"/>
                </a:solidFill>
                <a:latin typeface="Proxima Nova" charset="0"/>
                <a:cs typeface="Arial" charset="0"/>
                <a:sym typeface="Proxima Nova" charset="0"/>
              </a:rPr>
              <a:t>Scenario for VLANs</a:t>
            </a:r>
          </a:p>
        </p:txBody>
      </p:sp>
      <p:pic>
        <p:nvPicPr>
          <p:cNvPr id="59395" name="Shape 201"/>
          <p:cNvPicPr preferRelativeResize="0">
            <a:picLocks noChangeAspect="1" noChangeArrowheads="1"/>
          </p:cNvPicPr>
          <p:nvPr/>
        </p:nvPicPr>
        <p:blipFill>
          <a:blip r:embed="rId3"/>
          <a:srcRect l="11145" t="25002" r="11292" b="14899"/>
          <a:stretch>
            <a:fillRect/>
          </a:stretch>
        </p:blipFill>
        <p:spPr bwMode="auto">
          <a:xfrm>
            <a:off x="1481958" y="1382877"/>
            <a:ext cx="6478532" cy="295687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hape 20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61443" name="Shape 207"/>
          <p:cNvPicPr preferRelativeResize="0">
            <a:picLocks noChangeAspect="1" noChangeArrowheads="1"/>
          </p:cNvPicPr>
          <p:nvPr/>
        </p:nvPicPr>
        <p:blipFill>
          <a:blip r:embed="rId3"/>
          <a:srcRect l="12172" t="28896" r="10982" b="14447"/>
          <a:stretch>
            <a:fillRect/>
          </a:stretch>
        </p:blipFill>
        <p:spPr bwMode="auto">
          <a:xfrm>
            <a:off x="1492469" y="1441670"/>
            <a:ext cx="6615167" cy="2921864"/>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1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63491" name="Shape 213"/>
          <p:cNvPicPr preferRelativeResize="0">
            <a:picLocks noChangeAspect="1" noChangeArrowheads="1"/>
          </p:cNvPicPr>
          <p:nvPr/>
        </p:nvPicPr>
        <p:blipFill>
          <a:blip r:embed="rId3"/>
          <a:srcRect l="11723" t="29819" r="11145" b="16045"/>
          <a:stretch>
            <a:fillRect/>
          </a:stretch>
        </p:blipFill>
        <p:spPr bwMode="auto">
          <a:xfrm>
            <a:off x="1492469" y="1469534"/>
            <a:ext cx="6562452" cy="287843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21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65539" name="Shape 219"/>
          <p:cNvPicPr preferRelativeResize="0">
            <a:picLocks noChangeAspect="1" noChangeArrowheads="1"/>
          </p:cNvPicPr>
          <p:nvPr/>
        </p:nvPicPr>
        <p:blipFill>
          <a:blip r:embed="rId3"/>
          <a:srcRect l="11572" t="27873" r="11580" b="13861"/>
          <a:stretch>
            <a:fillRect/>
          </a:stretch>
        </p:blipFill>
        <p:spPr bwMode="auto">
          <a:xfrm>
            <a:off x="1492469" y="1280347"/>
            <a:ext cx="6489042" cy="3075283"/>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22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67587" name="Shape 225"/>
          <p:cNvPicPr preferRelativeResize="0">
            <a:picLocks noChangeAspect="1" noChangeArrowheads="1"/>
          </p:cNvPicPr>
          <p:nvPr/>
        </p:nvPicPr>
        <p:blipFill>
          <a:blip r:embed="rId3"/>
          <a:srcRect l="11555" t="27983" r="11455" b="15126"/>
          <a:stretch>
            <a:fillRect/>
          </a:stretch>
        </p:blipFill>
        <p:spPr bwMode="auto">
          <a:xfrm>
            <a:off x="1481958" y="1343409"/>
            <a:ext cx="6552103" cy="3025831"/>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23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69635" name="Shape 231"/>
          <p:cNvPicPr preferRelativeResize="0">
            <a:picLocks noChangeAspect="1" noChangeArrowheads="1"/>
          </p:cNvPicPr>
          <p:nvPr/>
        </p:nvPicPr>
        <p:blipFill>
          <a:blip r:embed="rId3"/>
          <a:srcRect l="12149" t="25681" r="12012" b="13301"/>
          <a:stretch>
            <a:fillRect/>
          </a:stretch>
        </p:blipFill>
        <p:spPr bwMode="auto">
          <a:xfrm>
            <a:off x="1471447" y="1317024"/>
            <a:ext cx="6510063" cy="3048863"/>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hape 23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71683" name="Shape 237"/>
          <p:cNvPicPr preferRelativeResize="0">
            <a:picLocks noChangeAspect="1" noChangeArrowheads="1"/>
          </p:cNvPicPr>
          <p:nvPr/>
        </p:nvPicPr>
        <p:blipFill>
          <a:blip r:embed="rId3"/>
          <a:srcRect l="12434" t="27521" r="12149" b="13245"/>
          <a:stretch>
            <a:fillRect/>
          </a:stretch>
        </p:blipFill>
        <p:spPr bwMode="auto">
          <a:xfrm>
            <a:off x="1481958" y="1457655"/>
            <a:ext cx="6615168" cy="287750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hape 24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73731" name="Shape 243"/>
          <p:cNvPicPr preferRelativeResize="0">
            <a:picLocks noChangeAspect="1" noChangeArrowheads="1"/>
          </p:cNvPicPr>
          <p:nvPr/>
        </p:nvPicPr>
        <p:blipFill>
          <a:blip r:embed="rId3"/>
          <a:srcRect l="12296" t="27061" r="10567" b="14903"/>
          <a:stretch>
            <a:fillRect/>
          </a:stretch>
        </p:blipFill>
        <p:spPr bwMode="auto">
          <a:xfrm>
            <a:off x="1492469" y="1394812"/>
            <a:ext cx="6594146" cy="2971542"/>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126"/>
          <p:cNvSpPr txBox="1">
            <a:spLocks noGrp="1"/>
          </p:cNvSpPr>
          <p:nvPr>
            <p:ph type="title"/>
          </p:nvPr>
        </p:nvSpPr>
        <p:spPr/>
        <p:txBody>
          <a:bodyPr/>
          <a:lstStyle/>
          <a:p>
            <a:pPr eaLnBrk="1" hangingPunct="1">
              <a:spcBef>
                <a:spcPct val="0"/>
              </a:spcBef>
              <a:buClr>
                <a:srgbClr val="202729"/>
              </a:buClr>
              <a:buFont typeface="Proxima Nova" charset="0"/>
              <a:buNone/>
            </a:pPr>
            <a:r>
              <a:rPr lang="en-US" sz="2800" dirty="0" smtClean="0">
                <a:solidFill>
                  <a:srgbClr val="202729"/>
                </a:solidFill>
                <a:latin typeface="Proxima Nova" charset="0"/>
                <a:cs typeface="Arial" charset="0"/>
                <a:sym typeface="Proxima Nova" charset="0"/>
              </a:rPr>
              <a:t>Flow of packets in Static LAN</a:t>
            </a:r>
          </a:p>
        </p:txBody>
      </p:sp>
      <p:pic>
        <p:nvPicPr>
          <p:cNvPr id="34819" name="Shape 127"/>
          <p:cNvPicPr preferRelativeResize="0">
            <a:picLocks noChangeAspect="1" noChangeArrowheads="1"/>
          </p:cNvPicPr>
          <p:nvPr/>
        </p:nvPicPr>
        <p:blipFill>
          <a:blip r:embed="rId3"/>
          <a:srcRect l="7559" t="23621" r="9003" b="13757"/>
          <a:stretch>
            <a:fillRect/>
          </a:stretch>
        </p:blipFill>
        <p:spPr bwMode="auto">
          <a:xfrm>
            <a:off x="1429407" y="1361913"/>
            <a:ext cx="6468021" cy="2932591"/>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hape 24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75779" name="Shape 249"/>
          <p:cNvPicPr preferRelativeResize="0">
            <a:picLocks noChangeAspect="1" noChangeArrowheads="1"/>
          </p:cNvPicPr>
          <p:nvPr/>
        </p:nvPicPr>
        <p:blipFill>
          <a:blip r:embed="rId3"/>
          <a:srcRect l="12724" t="26433" r="12296" b="14442"/>
          <a:stretch>
            <a:fillRect/>
          </a:stretch>
        </p:blipFill>
        <p:spPr bwMode="auto">
          <a:xfrm>
            <a:off x="1492468" y="1438002"/>
            <a:ext cx="6436491" cy="2918483"/>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hape 25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77827" name="Shape 255"/>
          <p:cNvPicPr preferRelativeResize="0">
            <a:picLocks noChangeAspect="1" noChangeArrowheads="1"/>
          </p:cNvPicPr>
          <p:nvPr/>
        </p:nvPicPr>
        <p:blipFill>
          <a:blip r:embed="rId3"/>
          <a:srcRect l="12149" t="28207" r="11005" b="15590"/>
          <a:stretch>
            <a:fillRect/>
          </a:stretch>
        </p:blipFill>
        <p:spPr bwMode="auto">
          <a:xfrm>
            <a:off x="1481959" y="1324304"/>
            <a:ext cx="6636097" cy="303247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hape 26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79875" name="Shape 261"/>
          <p:cNvPicPr preferRelativeResize="0">
            <a:picLocks noChangeAspect="1" noChangeArrowheads="1"/>
          </p:cNvPicPr>
          <p:nvPr/>
        </p:nvPicPr>
        <p:blipFill>
          <a:blip r:embed="rId3"/>
          <a:srcRect l="12460" t="27287" r="11411" b="15132"/>
          <a:stretch>
            <a:fillRect/>
          </a:stretch>
        </p:blipFill>
        <p:spPr bwMode="auto">
          <a:xfrm>
            <a:off x="1492469" y="1439918"/>
            <a:ext cx="6596896" cy="292854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hape 26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81923" name="Shape 267"/>
          <p:cNvPicPr preferRelativeResize="0">
            <a:picLocks noChangeAspect="1" noChangeArrowheads="1"/>
          </p:cNvPicPr>
          <p:nvPr/>
        </p:nvPicPr>
        <p:blipFill>
          <a:blip r:embed="rId3"/>
          <a:srcRect l="12294" t="28590" r="11861" b="14217"/>
          <a:stretch>
            <a:fillRect/>
          </a:stretch>
        </p:blipFill>
        <p:spPr bwMode="auto">
          <a:xfrm>
            <a:off x="1492469" y="1420056"/>
            <a:ext cx="6579476" cy="2930612"/>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hape 27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83971" name="Shape 273"/>
          <p:cNvPicPr preferRelativeResize="0">
            <a:picLocks noChangeAspect="1" noChangeArrowheads="1"/>
          </p:cNvPicPr>
          <p:nvPr/>
        </p:nvPicPr>
        <p:blipFill>
          <a:blip r:embed="rId3"/>
          <a:srcRect l="12437" t="27751" r="11723" b="14445"/>
          <a:stretch>
            <a:fillRect/>
          </a:stretch>
        </p:blipFill>
        <p:spPr bwMode="auto">
          <a:xfrm>
            <a:off x="1481958" y="1366345"/>
            <a:ext cx="6635216" cy="2985106"/>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hape 27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86019" name="Shape 279"/>
          <p:cNvPicPr preferRelativeResize="0">
            <a:picLocks noChangeAspect="1" noChangeArrowheads="1"/>
          </p:cNvPicPr>
          <p:nvPr/>
        </p:nvPicPr>
        <p:blipFill>
          <a:blip r:embed="rId3"/>
          <a:srcRect l="11859" t="27061" r="10579" b="13527"/>
          <a:stretch>
            <a:fillRect/>
          </a:stretch>
        </p:blipFill>
        <p:spPr bwMode="auto">
          <a:xfrm>
            <a:off x="1471447" y="1303283"/>
            <a:ext cx="6658701" cy="304652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hape 28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88067" name="Shape 285"/>
          <p:cNvPicPr preferRelativeResize="0">
            <a:picLocks noChangeAspect="1" noChangeArrowheads="1"/>
          </p:cNvPicPr>
          <p:nvPr/>
        </p:nvPicPr>
        <p:blipFill>
          <a:blip r:embed="rId3"/>
          <a:srcRect l="11789" t="27754" r="11652" b="13293"/>
          <a:stretch>
            <a:fillRect/>
          </a:stretch>
        </p:blipFill>
        <p:spPr bwMode="auto">
          <a:xfrm>
            <a:off x="1481959" y="1311879"/>
            <a:ext cx="6604658" cy="304271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hape 29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90115" name="Shape 291"/>
          <p:cNvPicPr preferRelativeResize="0">
            <a:picLocks noChangeAspect="1" noChangeArrowheads="1"/>
          </p:cNvPicPr>
          <p:nvPr/>
        </p:nvPicPr>
        <p:blipFill>
          <a:blip r:embed="rId3"/>
          <a:srcRect l="12080" t="27058" r="11362" b="14447"/>
          <a:stretch>
            <a:fillRect/>
          </a:stretch>
        </p:blipFill>
        <p:spPr bwMode="auto">
          <a:xfrm>
            <a:off x="1492467" y="1345324"/>
            <a:ext cx="6628710" cy="301551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hape 29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92163" name="Shape 297"/>
          <p:cNvPicPr preferRelativeResize="0">
            <a:picLocks noChangeAspect="1" noChangeArrowheads="1"/>
          </p:cNvPicPr>
          <p:nvPr/>
        </p:nvPicPr>
        <p:blipFill>
          <a:blip r:embed="rId3"/>
          <a:srcRect l="12080" t="29820" r="11792" b="13977"/>
          <a:stretch>
            <a:fillRect/>
          </a:stretch>
        </p:blipFill>
        <p:spPr bwMode="auto">
          <a:xfrm>
            <a:off x="1471447" y="1301367"/>
            <a:ext cx="6594147" cy="3056304"/>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hape 30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94211" name="Shape 303"/>
          <p:cNvPicPr preferRelativeResize="0">
            <a:picLocks noChangeAspect="1" noChangeArrowheads="1"/>
          </p:cNvPicPr>
          <p:nvPr/>
        </p:nvPicPr>
        <p:blipFill>
          <a:blip r:embed="rId3"/>
          <a:srcRect l="9569" t="27061" r="8852" b="19029"/>
          <a:stretch>
            <a:fillRect/>
          </a:stretch>
        </p:blipFill>
        <p:spPr bwMode="auto">
          <a:xfrm>
            <a:off x="1481957" y="1418897"/>
            <a:ext cx="6594775" cy="295585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13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36867" name="Shape 133"/>
          <p:cNvPicPr preferRelativeResize="0">
            <a:picLocks noChangeAspect="1" noChangeArrowheads="1"/>
          </p:cNvPicPr>
          <p:nvPr/>
        </p:nvPicPr>
        <p:blipFill>
          <a:blip r:embed="rId3"/>
          <a:srcRect l="12296" t="23853" r="11894" b="13751"/>
          <a:stretch>
            <a:fillRect/>
          </a:stretch>
        </p:blipFill>
        <p:spPr bwMode="auto">
          <a:xfrm>
            <a:off x="1439916" y="1406471"/>
            <a:ext cx="6373429" cy="2927883"/>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hape 30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96259" name="Shape 309"/>
          <p:cNvPicPr preferRelativeResize="0">
            <a:picLocks noChangeAspect="1" noChangeArrowheads="1"/>
          </p:cNvPicPr>
          <p:nvPr/>
        </p:nvPicPr>
        <p:blipFill>
          <a:blip r:embed="rId3"/>
          <a:srcRect l="9464" t="25809" r="8238" b="19136"/>
          <a:stretch>
            <a:fillRect/>
          </a:stretch>
        </p:blipFill>
        <p:spPr bwMode="auto">
          <a:xfrm>
            <a:off x="1492470" y="1303283"/>
            <a:ext cx="6666922" cy="305277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hape 31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98307" name="Shape 315"/>
          <p:cNvPicPr preferRelativeResize="0">
            <a:picLocks noChangeAspect="1" noChangeArrowheads="1"/>
          </p:cNvPicPr>
          <p:nvPr/>
        </p:nvPicPr>
        <p:blipFill>
          <a:blip r:embed="rId3"/>
          <a:srcRect l="10214" t="28671" r="9354" b="19028"/>
          <a:stretch>
            <a:fillRect/>
          </a:stretch>
        </p:blipFill>
        <p:spPr bwMode="auto">
          <a:xfrm>
            <a:off x="1471449" y="1398538"/>
            <a:ext cx="6568965" cy="2944287"/>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hape 32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100355" name="Shape 321"/>
          <p:cNvPicPr preferRelativeResize="0">
            <a:picLocks noChangeAspect="1" noChangeArrowheads="1"/>
          </p:cNvPicPr>
          <p:nvPr/>
        </p:nvPicPr>
        <p:blipFill>
          <a:blip r:embed="rId3"/>
          <a:srcRect l="9496" t="28207" r="8636" b="18115"/>
          <a:stretch>
            <a:fillRect/>
          </a:stretch>
        </p:blipFill>
        <p:spPr bwMode="auto">
          <a:xfrm>
            <a:off x="1481958" y="1450429"/>
            <a:ext cx="6645395" cy="2906742"/>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hape 32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102403" name="Shape 327"/>
          <p:cNvPicPr preferRelativeResize="0">
            <a:picLocks noChangeAspect="1" noChangeArrowheads="1"/>
          </p:cNvPicPr>
          <p:nvPr/>
        </p:nvPicPr>
        <p:blipFill>
          <a:blip r:embed="rId3"/>
          <a:srcRect l="9856" t="28670" r="9427" b="19260"/>
          <a:stretch>
            <a:fillRect/>
          </a:stretch>
        </p:blipFill>
        <p:spPr bwMode="auto">
          <a:xfrm>
            <a:off x="1481957" y="1261241"/>
            <a:ext cx="6657909" cy="3085857"/>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33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104451" name="Shape 333"/>
          <p:cNvPicPr preferRelativeResize="0">
            <a:picLocks noChangeAspect="1" noChangeArrowheads="1"/>
          </p:cNvPicPr>
          <p:nvPr/>
        </p:nvPicPr>
        <p:blipFill>
          <a:blip r:embed="rId3"/>
          <a:srcRect l="10216" t="29366" r="9784" b="17416"/>
          <a:stretch>
            <a:fillRect/>
          </a:stretch>
        </p:blipFill>
        <p:spPr bwMode="auto">
          <a:xfrm>
            <a:off x="311150" y="1085850"/>
            <a:ext cx="8521700" cy="3751263"/>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Shape 339"/>
          <p:cNvSpPr txBox="1">
            <a:spLocks noGrp="1"/>
          </p:cNvSpPr>
          <p:nvPr>
            <p:ph type="body" idx="1"/>
          </p:nvPr>
        </p:nvSpPr>
        <p:spPr>
          <a:xfrm>
            <a:off x="840828" y="1261241"/>
            <a:ext cx="7634670" cy="2850383"/>
          </a:xfrm>
        </p:spPr>
        <p:txBody>
          <a:bodyPr/>
          <a:lstStyle/>
          <a:p>
            <a:pPr indent="-228600">
              <a:lnSpc>
                <a:spcPct val="115000"/>
              </a:lnSpc>
              <a:spcBef>
                <a:spcPct val="0"/>
              </a:spcBef>
              <a:spcAft>
                <a:spcPts val="1600"/>
              </a:spcAft>
            </a:pPr>
            <a:r>
              <a:rPr lang="en-US" sz="1200" dirty="0" smtClean="0">
                <a:latin typeface="Proxima Nova" charset="0"/>
                <a:cs typeface="Arial" charset="0"/>
                <a:sym typeface="Proxima Nova" charset="0"/>
              </a:rPr>
              <a:t>Port Based VLAN</a:t>
            </a:r>
          </a:p>
          <a:p>
            <a:pPr lvl="1" indent="-228600">
              <a:lnSpc>
                <a:spcPct val="115000"/>
              </a:lnSpc>
              <a:spcBef>
                <a:spcPct val="0"/>
              </a:spcBef>
              <a:spcAft>
                <a:spcPts val="1600"/>
              </a:spcAft>
            </a:pPr>
            <a:r>
              <a:rPr lang="en-US" sz="1200" dirty="0" smtClean="0">
                <a:latin typeface="Proxima Nova" charset="0"/>
                <a:cs typeface="Arial" charset="0"/>
                <a:sym typeface="Proxima Nova" charset="0"/>
              </a:rPr>
              <a:t>Ports of switch are simply assigned to VLANs, with no extra criteria</a:t>
            </a:r>
            <a:r>
              <a:rPr lang="en-US" sz="1200" dirty="0" smtClean="0">
                <a:latin typeface="Proxima Nova" charset="0"/>
                <a:cs typeface="Arial" charset="0"/>
                <a:sym typeface="Proxima Nova" charset="0"/>
              </a:rPr>
              <a:t>.</a:t>
            </a:r>
            <a:endParaRPr lang="en-US" sz="1200" dirty="0" smtClean="0">
              <a:latin typeface="Proxima Nova" charset="0"/>
              <a:cs typeface="Arial" charset="0"/>
              <a:sym typeface="Proxima Nova" charset="0"/>
            </a:endParaRPr>
          </a:p>
        </p:txBody>
      </p:sp>
      <p:sp>
        <p:nvSpPr>
          <p:cNvPr id="7" name="Title 6"/>
          <p:cNvSpPr>
            <a:spLocks noGrp="1"/>
          </p:cNvSpPr>
          <p:nvPr>
            <p:ph type="title"/>
          </p:nvPr>
        </p:nvSpPr>
        <p:spPr/>
        <p:txBody>
          <a:bodyPr/>
          <a:lstStyle/>
          <a:p>
            <a:r>
              <a:rPr lang="en-US" dirty="0" smtClean="0"/>
              <a:t>VLAN implementation</a:t>
            </a:r>
            <a:endParaRPr lang="en-IN" dirty="0"/>
          </a:p>
        </p:txBody>
      </p:sp>
      <p:pic>
        <p:nvPicPr>
          <p:cNvPr id="8" name="Shape 342"/>
          <p:cNvPicPr preferRelativeResize="0">
            <a:picLocks noChangeAspect="1" noChangeArrowheads="1"/>
          </p:cNvPicPr>
          <p:nvPr/>
        </p:nvPicPr>
        <p:blipFill>
          <a:blip r:embed="rId3"/>
          <a:srcRect l="5476" t="6259" r="6464" b="8226"/>
          <a:stretch>
            <a:fillRect/>
          </a:stretch>
        </p:blipFill>
        <p:spPr bwMode="auto">
          <a:xfrm>
            <a:off x="1459406" y="2081048"/>
            <a:ext cx="6722486" cy="233025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VLAN</a:t>
            </a:r>
            <a:endParaRPr lang="en-IN" dirty="0"/>
          </a:p>
        </p:txBody>
      </p:sp>
      <p:sp>
        <p:nvSpPr>
          <p:cNvPr id="3" name="Text Placeholder 2"/>
          <p:cNvSpPr>
            <a:spLocks noGrp="1"/>
          </p:cNvSpPr>
          <p:nvPr>
            <p:ph type="body" idx="1"/>
          </p:nvPr>
        </p:nvSpPr>
        <p:spPr>
          <a:xfrm>
            <a:off x="1049500" y="1145628"/>
            <a:ext cx="7020900" cy="2998698"/>
          </a:xfrm>
        </p:spPr>
        <p:txBody>
          <a:bodyPr/>
          <a:lstStyle/>
          <a:p>
            <a:pPr algn="ctr">
              <a:buNone/>
            </a:pPr>
            <a:r>
              <a:rPr lang="en-IN" sz="1800" b="1" dirty="0" smtClean="0"/>
              <a:t>Port-Based VLAN</a:t>
            </a:r>
          </a:p>
          <a:p>
            <a:r>
              <a:rPr lang="en-IN" sz="1600" dirty="0" smtClean="0"/>
              <a:t>Port-based VLANs groups virtual local area network by port. In this type of virtual LAN, a switch port can be configured manually to a member of VLAN.</a:t>
            </a:r>
          </a:p>
          <a:p>
            <a:r>
              <a:rPr lang="en-IN" sz="1600" dirty="0" smtClean="0"/>
              <a:t>Devices that are connected to this port will belong to the same broadcast domain that is because all other ports are configured with a similar VLAN number.</a:t>
            </a:r>
          </a:p>
          <a:p>
            <a:r>
              <a:rPr lang="en-IN" sz="1600" dirty="0" smtClean="0"/>
              <a:t>The challenge of this type of network is to know which ports are appropriate to each VLAN. The VLAN membership can’t be known just by looking at the physical port of a switch. You can determine it by checking the configuration information</a:t>
            </a:r>
            <a:r>
              <a:rPr lang="en-IN" sz="1600" dirty="0" smtClean="0"/>
              <a:t>.</a:t>
            </a:r>
            <a:endParaRPr lang="en-IN" sz="1600"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788276"/>
            <a:ext cx="7020900" cy="3356050"/>
          </a:xfrm>
        </p:spPr>
        <p:txBody>
          <a:bodyPr/>
          <a:lstStyle/>
          <a:p>
            <a:pPr algn="ctr">
              <a:buNone/>
            </a:pPr>
            <a:r>
              <a:rPr lang="en-IN" sz="2000" b="1" dirty="0" smtClean="0"/>
              <a:t>Protocol Based VLAN</a:t>
            </a:r>
          </a:p>
          <a:p>
            <a:r>
              <a:rPr lang="en-IN" sz="1800" dirty="0" smtClean="0"/>
              <a:t>This type of VLAN processes traffic based on a protocol that can be used to define filtering criteria for tags, which are untagged packets.</a:t>
            </a:r>
          </a:p>
          <a:p>
            <a:r>
              <a:rPr lang="en-IN" sz="1800" dirty="0" smtClean="0"/>
              <a:t>In this Virtual Local Area Network, the layer-3 protocol is carried by the frame to determine VLAN membership. It works in multi-protocol environments. This method is not practical in a predominately IP based network</a:t>
            </a:r>
            <a:r>
              <a:rPr lang="en-IN" sz="1800" dirty="0" smtClean="0"/>
              <a:t>.</a:t>
            </a:r>
            <a:endParaRPr lang="en-IN" sz="1800"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861848"/>
            <a:ext cx="7020900" cy="3282478"/>
          </a:xfrm>
        </p:spPr>
        <p:txBody>
          <a:bodyPr/>
          <a:lstStyle/>
          <a:p>
            <a:pPr algn="ctr">
              <a:buNone/>
            </a:pPr>
            <a:r>
              <a:rPr lang="en-IN" sz="1800" b="1" dirty="0" smtClean="0"/>
              <a:t>MAC Based VLAN</a:t>
            </a:r>
          </a:p>
          <a:p>
            <a:r>
              <a:rPr lang="en-IN" sz="1800" dirty="0" smtClean="0"/>
              <a:t>MAC Based VLAN allows incoming untagged packets to be assigned virtual LAN and, thereby, classify traffic depending on the packet source address. You define a Mac address to VLAN mapping by configuring mapping the entry in MAC to the VLAN table.</a:t>
            </a:r>
          </a:p>
          <a:p>
            <a:endParaRPr lang="en-IN" sz="1800" dirty="0" smtClean="0"/>
          </a:p>
          <a:p>
            <a:endParaRPr lang="en-IN" sz="1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VLAN</a:t>
            </a:r>
            <a:endParaRPr lang="en-IN" dirty="0"/>
          </a:p>
        </p:txBody>
      </p:sp>
      <p:sp>
        <p:nvSpPr>
          <p:cNvPr id="3" name="Text Placeholder 2"/>
          <p:cNvSpPr>
            <a:spLocks noGrp="1"/>
          </p:cNvSpPr>
          <p:nvPr>
            <p:ph type="body" idx="1"/>
          </p:nvPr>
        </p:nvSpPr>
        <p:spPr/>
        <p:txBody>
          <a:bodyPr/>
          <a:lstStyle/>
          <a:p>
            <a:pPr indent="-228600">
              <a:lnSpc>
                <a:spcPct val="115000"/>
              </a:lnSpc>
              <a:spcBef>
                <a:spcPct val="0"/>
              </a:spcBef>
              <a:spcAft>
                <a:spcPts val="1600"/>
              </a:spcAft>
            </a:pPr>
            <a:r>
              <a:rPr lang="en-US" dirty="0" smtClean="0">
                <a:latin typeface="Proxima Nova" charset="0"/>
                <a:cs typeface="Arial" charset="0"/>
                <a:sym typeface="Proxima Nova" charset="0"/>
              </a:rPr>
              <a:t>Performance.</a:t>
            </a:r>
          </a:p>
          <a:p>
            <a:pPr indent="-228600">
              <a:lnSpc>
                <a:spcPct val="115000"/>
              </a:lnSpc>
              <a:spcBef>
                <a:spcPct val="0"/>
              </a:spcBef>
              <a:spcAft>
                <a:spcPts val="1600"/>
              </a:spcAft>
            </a:pPr>
            <a:r>
              <a:rPr lang="en-US" dirty="0" smtClean="0">
                <a:latin typeface="Proxima Nova" charset="0"/>
                <a:cs typeface="Arial" charset="0"/>
                <a:sym typeface="Proxima Nova" charset="0"/>
              </a:rPr>
              <a:t>Formation of virtual Workgroups.</a:t>
            </a:r>
          </a:p>
          <a:p>
            <a:pPr indent="-228600">
              <a:lnSpc>
                <a:spcPct val="115000"/>
              </a:lnSpc>
              <a:spcBef>
                <a:spcPct val="0"/>
              </a:spcBef>
              <a:spcAft>
                <a:spcPts val="1600"/>
              </a:spcAft>
            </a:pPr>
            <a:r>
              <a:rPr lang="en-US" dirty="0" smtClean="0">
                <a:latin typeface="Proxima Nova" charset="0"/>
                <a:cs typeface="Arial" charset="0"/>
                <a:sym typeface="Proxima Nova" charset="0"/>
              </a:rPr>
              <a:t>Flexibility.</a:t>
            </a:r>
          </a:p>
          <a:p>
            <a:pPr indent="-228600">
              <a:lnSpc>
                <a:spcPct val="115000"/>
              </a:lnSpc>
              <a:spcBef>
                <a:spcPct val="0"/>
              </a:spcBef>
              <a:spcAft>
                <a:spcPts val="1600"/>
              </a:spcAft>
            </a:pPr>
            <a:r>
              <a:rPr lang="en-US" dirty="0" smtClean="0">
                <a:latin typeface="Proxima Nova" charset="0"/>
                <a:cs typeface="Arial" charset="0"/>
                <a:sym typeface="Proxima Nova" charset="0"/>
              </a:rPr>
              <a:t>Ease of partitioning of resources.</a:t>
            </a:r>
          </a:p>
          <a:p>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138"/>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38915" name="Shape 139"/>
          <p:cNvPicPr preferRelativeResize="0">
            <a:picLocks noChangeAspect="1" noChangeArrowheads="1"/>
          </p:cNvPicPr>
          <p:nvPr/>
        </p:nvPicPr>
        <p:blipFill>
          <a:blip r:embed="rId3"/>
          <a:srcRect l="9879" t="27596" r="10120" b="14601"/>
          <a:stretch>
            <a:fillRect/>
          </a:stretch>
        </p:blipFill>
        <p:spPr bwMode="auto">
          <a:xfrm>
            <a:off x="1355835" y="1229710"/>
            <a:ext cx="6722208" cy="3034261"/>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Storages</a:t>
            </a:r>
            <a:endParaRPr lang="en-IN" dirty="0"/>
          </a:p>
        </p:txBody>
      </p:sp>
      <p:sp>
        <p:nvSpPr>
          <p:cNvPr id="3" name="Text Placeholder 2"/>
          <p:cNvSpPr>
            <a:spLocks noGrp="1"/>
          </p:cNvSpPr>
          <p:nvPr>
            <p:ph type="body" idx="1"/>
          </p:nvPr>
        </p:nvSpPr>
        <p:spPr/>
        <p:txBody>
          <a:bodyPr/>
          <a:lstStyle/>
          <a:p>
            <a:r>
              <a:rPr lang="en-IN" sz="2000" dirty="0" smtClean="0"/>
              <a:t>Computer memory and local storage might not provide enough storage, storage protection, multiple-user access, or speed and performance for enterprise applications. So, most organizations employ some form of a SAN in addition to network-attached storage (NAS) for improved efficiency and better data management.</a:t>
            </a:r>
            <a:endParaRPr lang="en-IN"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Area Network</a:t>
            </a:r>
            <a:endParaRPr lang="en-IN" dirty="0"/>
          </a:p>
        </p:txBody>
      </p:sp>
      <p:sp>
        <p:nvSpPr>
          <p:cNvPr id="3" name="Text Placeholder 2"/>
          <p:cNvSpPr>
            <a:spLocks noGrp="1"/>
          </p:cNvSpPr>
          <p:nvPr>
            <p:ph type="body" idx="1"/>
          </p:nvPr>
        </p:nvSpPr>
        <p:spPr/>
        <p:txBody>
          <a:bodyPr/>
          <a:lstStyle/>
          <a:p>
            <a:r>
              <a:rPr lang="en-IN" sz="1800" dirty="0" smtClean="0"/>
              <a:t>A storage area network is a dedicated, high-performance storage system that transfers block-level data between servers and storage devices. SAN is typically used in data </a:t>
            </a:r>
            <a:r>
              <a:rPr lang="en-IN" sz="1800" dirty="0" err="1" smtClean="0"/>
              <a:t>centers</a:t>
            </a:r>
            <a:r>
              <a:rPr lang="en-IN" sz="1800" dirty="0" smtClean="0"/>
              <a:t>, enterprises or virtual computing environments. It offers the speed of DAS with the sharing, flexibility and reliability of NAS. SAN storage is a very sophisticated option that’s meant to support complex, mission-critical applications</a:t>
            </a:r>
            <a:r>
              <a:rPr lang="en-IN" sz="1800" dirty="0" smtClean="0"/>
              <a:t>.</a:t>
            </a:r>
            <a:endParaRPr lang="en-IN" sz="1800"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What Is a Storage Area Network (SAN)? | SNIA"/>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2062176" y="784498"/>
            <a:ext cx="4932349" cy="334606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8990" y="743743"/>
            <a:ext cx="7020900" cy="2706900"/>
          </a:xfrm>
        </p:spPr>
        <p:txBody>
          <a:bodyPr/>
          <a:lstStyle/>
          <a:p>
            <a:r>
              <a:rPr lang="en-IN" sz="2000" b="1" dirty="0" smtClean="0"/>
              <a:t>Best Use Case Scenario: </a:t>
            </a:r>
            <a:r>
              <a:rPr lang="en-IN" sz="2000" dirty="0" smtClean="0"/>
              <a:t>SAN is best for block-level data sharing of mission- critical files or applications at data </a:t>
            </a:r>
            <a:r>
              <a:rPr lang="en-IN" sz="2000" dirty="0" err="1" smtClean="0"/>
              <a:t>centers</a:t>
            </a:r>
            <a:r>
              <a:rPr lang="en-IN" sz="2000" dirty="0" smtClean="0"/>
              <a:t> or large-scale enterprise organizations.</a:t>
            </a:r>
          </a:p>
          <a:p>
            <a:r>
              <a:rPr lang="en-IN" sz="2000" b="1" dirty="0" smtClean="0"/>
              <a:t>Worst Use Case Scenario</a:t>
            </a:r>
            <a:r>
              <a:rPr lang="en-IN" sz="2000" dirty="0" smtClean="0"/>
              <a:t>: SAN can be a significant investment and is a sophisticated solution that’s typically reserved for serious large-scale computing needs. A small-to-midsize organization with a limited budget and few IT staff or resources likely wouldn’t need SAN.</a:t>
            </a:r>
          </a:p>
          <a:p>
            <a:endParaRPr lang="en-IN" sz="2000" dirty="0" smtClean="0"/>
          </a:p>
          <a:p>
            <a:endParaRPr lang="en-IN"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500" y="554437"/>
            <a:ext cx="7020900" cy="750300"/>
          </a:xfrm>
        </p:spPr>
        <p:txBody>
          <a:bodyPr/>
          <a:lstStyle/>
          <a:p>
            <a:r>
              <a:rPr lang="en-IN" b="0" dirty="0" smtClean="0"/>
              <a:t>Why storage area networks are important</a:t>
            </a:r>
            <a:br>
              <a:rPr lang="en-IN" b="0" dirty="0" smtClean="0"/>
            </a:br>
            <a:endParaRPr lang="en-IN" dirty="0"/>
          </a:p>
        </p:txBody>
      </p:sp>
      <p:sp>
        <p:nvSpPr>
          <p:cNvPr id="3" name="Text Placeholder 2"/>
          <p:cNvSpPr>
            <a:spLocks noGrp="1"/>
          </p:cNvSpPr>
          <p:nvPr>
            <p:ph type="body" idx="1"/>
          </p:nvPr>
        </p:nvSpPr>
        <p:spPr/>
        <p:txBody>
          <a:bodyPr/>
          <a:lstStyle/>
          <a:p>
            <a:r>
              <a:rPr lang="en-IN" sz="2000" dirty="0" smtClean="0"/>
              <a:t>SAN introduces networking flexibility enabling one server, or many heterogeneous servers across multiple data </a:t>
            </a:r>
            <a:r>
              <a:rPr lang="en-IN" sz="2000" dirty="0" err="1" smtClean="0"/>
              <a:t>centers</a:t>
            </a:r>
            <a:r>
              <a:rPr lang="en-IN" sz="2000" dirty="0" smtClean="0"/>
              <a:t>, to share a common storage utility. The SAN also eliminates the traditional dedicated connection between a file server and storage—and the concept that the server effectively owns and manages the storage devices—eliminating bandwidth bottlenecks.</a:t>
            </a:r>
            <a:endParaRPr lang="en-IN"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SAN</a:t>
            </a:r>
            <a:endParaRPr lang="en-IN" dirty="0"/>
          </a:p>
        </p:txBody>
      </p:sp>
      <p:sp>
        <p:nvSpPr>
          <p:cNvPr id="3" name="Text Placeholder 2"/>
          <p:cNvSpPr>
            <a:spLocks noGrp="1"/>
          </p:cNvSpPr>
          <p:nvPr>
            <p:ph type="body" idx="1"/>
          </p:nvPr>
        </p:nvSpPr>
        <p:spPr/>
        <p:txBody>
          <a:bodyPr/>
          <a:lstStyle/>
          <a:p>
            <a:pPr fontAlgn="base"/>
            <a:r>
              <a:rPr lang="en-IN" sz="1800" b="1" dirty="0" smtClean="0"/>
              <a:t>Improved application availability</a:t>
            </a:r>
            <a:br>
              <a:rPr lang="en-IN" sz="1800" b="1" dirty="0" smtClean="0"/>
            </a:br>
            <a:r>
              <a:rPr lang="en-IN" sz="1800" dirty="0" smtClean="0"/>
              <a:t>Storage exists independently of applications, and it's accessible through multiple paths for increased reliability, availability and serviceability.</a:t>
            </a:r>
          </a:p>
          <a:p>
            <a:pPr fontAlgn="base"/>
            <a:r>
              <a:rPr lang="en-IN" sz="1800" b="1" dirty="0" smtClean="0"/>
              <a:t>Better application performance</a:t>
            </a:r>
            <a:br>
              <a:rPr lang="en-IN" sz="1800" b="1" dirty="0" smtClean="0"/>
            </a:br>
            <a:r>
              <a:rPr lang="en-IN" sz="1800" dirty="0" smtClean="0"/>
              <a:t>SANs offload and move storage processing from servers onto separate networks</a:t>
            </a:r>
            <a:r>
              <a:rPr lang="en-IN" sz="1800" dirty="0" smtClean="0"/>
              <a:t>.</a:t>
            </a:r>
            <a:endParaRPr lang="en-IN" sz="1800" dirty="0"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7969" y="628129"/>
            <a:ext cx="7020900" cy="2706900"/>
          </a:xfrm>
        </p:spPr>
        <p:txBody>
          <a:bodyPr/>
          <a:lstStyle/>
          <a:p>
            <a:pPr fontAlgn="base"/>
            <a:r>
              <a:rPr lang="en-IN" sz="2000" b="1" dirty="0" smtClean="0"/>
              <a:t>Central and consolidated</a:t>
            </a:r>
            <a:br>
              <a:rPr lang="en-IN" sz="2000" b="1" dirty="0" smtClean="0"/>
            </a:br>
            <a:r>
              <a:rPr lang="en-IN" sz="2000" dirty="0" smtClean="0"/>
              <a:t>SANs make simpler management, scalability, flexibility and availability possible.</a:t>
            </a:r>
          </a:p>
          <a:p>
            <a:pPr fontAlgn="base"/>
            <a:r>
              <a:rPr lang="en-IN" sz="2000" b="1" dirty="0" smtClean="0"/>
              <a:t>Remote site data transfer and vaulting</a:t>
            </a:r>
            <a:br>
              <a:rPr lang="en-IN" sz="2000" b="1" dirty="0" smtClean="0"/>
            </a:br>
            <a:r>
              <a:rPr lang="en-IN" sz="2000" dirty="0" smtClean="0"/>
              <a:t>SANs protect data from disaster and malicious attacks with a remote copy.</a:t>
            </a:r>
          </a:p>
          <a:p>
            <a:pPr fontAlgn="base"/>
            <a:r>
              <a:rPr lang="en-IN" sz="2000" b="1" dirty="0" smtClean="0"/>
              <a:t>Simple centralized management</a:t>
            </a:r>
            <a:br>
              <a:rPr lang="en-IN" sz="2000" b="1" dirty="0" smtClean="0"/>
            </a:br>
            <a:r>
              <a:rPr lang="en-IN" sz="2000" dirty="0" smtClean="0"/>
              <a:t>SANs simplify management by creating single images of storage media.</a:t>
            </a:r>
          </a:p>
          <a:p>
            <a:endParaRPr lang="en-IN"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SAN</a:t>
            </a:r>
            <a:endParaRPr lang="en-IN" dirty="0"/>
          </a:p>
        </p:txBody>
      </p:sp>
      <p:sp>
        <p:nvSpPr>
          <p:cNvPr id="3" name="Text Placeholder 2"/>
          <p:cNvSpPr>
            <a:spLocks noGrp="1"/>
          </p:cNvSpPr>
          <p:nvPr>
            <p:ph type="body" idx="1"/>
          </p:nvPr>
        </p:nvSpPr>
        <p:spPr/>
        <p:txBody>
          <a:bodyPr/>
          <a:lstStyle/>
          <a:p>
            <a:r>
              <a:rPr lang="en-IN" dirty="0" smtClean="0"/>
              <a:t>A virtual storage area network (SAN) is a software-based component that provides a virtualized ‘pool’ of storage to multiple virtual machines (VMs) and applications. In order to achieve this, data is passed (shared) between servers over a network using a protocol such as </a:t>
            </a:r>
            <a:r>
              <a:rPr lang="en-IN" dirty="0" err="1" smtClean="0"/>
              <a:t>iSCSI</a:t>
            </a:r>
            <a:r>
              <a:rPr lang="en-IN" dirty="0" smtClean="0"/>
              <a:t> or fibre channel.</a:t>
            </a:r>
            <a:endParaRPr lang="en-IN"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5003" y="483477"/>
            <a:ext cx="3638114" cy="1359084"/>
          </a:xfrm>
        </p:spPr>
        <p:txBody>
          <a:bodyPr/>
          <a:lstStyle/>
          <a:p>
            <a:r>
              <a:rPr lang="en-IN" dirty="0" smtClean="0"/>
              <a:t>A </a:t>
            </a:r>
            <a:r>
              <a:rPr lang="en-IN" dirty="0" smtClean="0"/>
              <a:t>virtual SAN enables organizations to eliminate the dedicated storage hardware and associated networking within their physical infrastructure.</a:t>
            </a:r>
            <a:endParaRPr lang="en-IN" dirty="0"/>
          </a:p>
        </p:txBody>
      </p:sp>
      <p:pic>
        <p:nvPicPr>
          <p:cNvPr id="4" name="Picture 5"/>
          <p:cNvPicPr>
            <a:picLocks noChangeAspect="1" noChangeArrowheads="1"/>
          </p:cNvPicPr>
          <p:nvPr/>
        </p:nvPicPr>
        <p:blipFill>
          <a:blip r:embed="rId2">
            <a:grayscl/>
          </a:blip>
          <a:srcRect/>
          <a:stretch>
            <a:fillRect/>
          </a:stretch>
        </p:blipFill>
        <p:spPr bwMode="auto">
          <a:xfrm>
            <a:off x="4128609" y="525518"/>
            <a:ext cx="4311131" cy="3310758"/>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9500" y="588579"/>
            <a:ext cx="7020900" cy="3555747"/>
          </a:xfrm>
        </p:spPr>
        <p:txBody>
          <a:bodyPr/>
          <a:lstStyle/>
          <a:p>
            <a:r>
              <a:rPr lang="en-IN" sz="2000" dirty="0" smtClean="0"/>
              <a:t>Instead</a:t>
            </a:r>
            <a:r>
              <a:rPr lang="en-IN" sz="2000" dirty="0" smtClean="0"/>
              <a:t>, the virtual SAN is installed on commodity x86 servers, often (but not always) the same servers that generally handle the organization’s compute functionality.</a:t>
            </a:r>
          </a:p>
          <a:p>
            <a:r>
              <a:rPr lang="en-IN" sz="2000" dirty="0" smtClean="0"/>
              <a:t>A virtual SAN converges traditional </a:t>
            </a:r>
            <a:r>
              <a:rPr lang="en-IN" sz="2000" dirty="0" err="1" smtClean="0"/>
              <a:t>datacenter</a:t>
            </a:r>
            <a:r>
              <a:rPr lang="en-IN" sz="2000" dirty="0" smtClean="0"/>
              <a:t> </a:t>
            </a:r>
            <a:r>
              <a:rPr lang="en-IN" sz="2000" dirty="0" smtClean="0"/>
              <a:t>hardware components into a single virtualized appliance, controlled by a software layer. It can either be installed as a software program that runs on a virtual machine (VM), or be incorporated into a storage vendor's firmware and sold as a single, consolidated solution.</a:t>
            </a:r>
          </a:p>
          <a:p>
            <a:endParaRPr lang="en-IN"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144"/>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40963" name="Shape 145"/>
          <p:cNvPicPr preferRelativeResize="0">
            <a:picLocks noChangeAspect="1" noChangeArrowheads="1"/>
          </p:cNvPicPr>
          <p:nvPr/>
        </p:nvPicPr>
        <p:blipFill>
          <a:blip r:embed="rId3"/>
          <a:srcRect l="11719" t="28667" r="11581" b="13986"/>
          <a:stretch>
            <a:fillRect/>
          </a:stretch>
        </p:blipFill>
        <p:spPr bwMode="auto">
          <a:xfrm>
            <a:off x="1345323" y="1190407"/>
            <a:ext cx="6749637" cy="3023576"/>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150"/>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43011" name="Shape 151"/>
          <p:cNvPicPr preferRelativeResize="0">
            <a:picLocks noChangeAspect="1" noChangeArrowheads="1"/>
          </p:cNvPicPr>
          <p:nvPr/>
        </p:nvPicPr>
        <p:blipFill>
          <a:blip r:embed="rId3"/>
          <a:srcRect l="12010" t="27982" r="11150" b="14902"/>
          <a:stretch>
            <a:fillRect/>
          </a:stretch>
        </p:blipFill>
        <p:spPr bwMode="auto">
          <a:xfrm>
            <a:off x="1219201" y="1113058"/>
            <a:ext cx="6873766" cy="30399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56"/>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45059" name="Shape 157"/>
          <p:cNvPicPr preferRelativeResize="0">
            <a:picLocks noChangeAspect="1" noChangeArrowheads="1"/>
          </p:cNvPicPr>
          <p:nvPr/>
        </p:nvPicPr>
        <p:blipFill>
          <a:blip r:embed="rId3"/>
          <a:srcRect l="10693" t="28207" r="12032" b="13243"/>
          <a:stretch>
            <a:fillRect/>
          </a:stretch>
        </p:blipFill>
        <p:spPr bwMode="auto">
          <a:xfrm>
            <a:off x="1279638" y="1339359"/>
            <a:ext cx="6785953" cy="2959372"/>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162"/>
          <p:cNvSpPr txBox="1">
            <a:spLocks noGrp="1"/>
          </p:cNvSpPr>
          <p:nvPr>
            <p:ph type="title"/>
          </p:nvPr>
        </p:nvSpPr>
        <p:spPr/>
        <p:txBody>
          <a:bodyPr/>
          <a:lstStyle/>
          <a:p>
            <a:pPr eaLnBrk="1" hangingPunct="1">
              <a:spcBef>
                <a:spcPct val="0"/>
              </a:spcBef>
              <a:buClr>
                <a:srgbClr val="202729"/>
              </a:buClr>
              <a:buFont typeface="Proxima Nova" charset="0"/>
              <a:buNone/>
            </a:pPr>
            <a:endParaRPr lang="en-US" sz="2800" smtClean="0">
              <a:solidFill>
                <a:srgbClr val="202729"/>
              </a:solidFill>
              <a:latin typeface="Proxima Nova" charset="0"/>
              <a:cs typeface="Arial" charset="0"/>
              <a:sym typeface="Proxima Nova" charset="0"/>
            </a:endParaRPr>
          </a:p>
        </p:txBody>
      </p:sp>
      <p:pic>
        <p:nvPicPr>
          <p:cNvPr id="47107" name="Shape 163"/>
          <p:cNvPicPr preferRelativeResize="0">
            <a:picLocks noChangeAspect="1" noChangeArrowheads="1"/>
          </p:cNvPicPr>
          <p:nvPr/>
        </p:nvPicPr>
        <p:blipFill>
          <a:blip r:embed="rId3"/>
          <a:srcRect l="10982" t="26146" r="11020" b="14442"/>
          <a:stretch>
            <a:fillRect/>
          </a:stretch>
        </p:blipFill>
        <p:spPr bwMode="auto">
          <a:xfrm>
            <a:off x="1313793" y="1284013"/>
            <a:ext cx="6825374" cy="297656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boardyin">
  <a:themeElements>
    <a:clrScheme name="Custom 347">
      <a:dk1>
        <a:srgbClr val="434343"/>
      </a:dk1>
      <a:lt1>
        <a:srgbClr val="FFFFFF"/>
      </a:lt1>
      <a:dk2>
        <a:srgbClr val="7B8486"/>
      </a:dk2>
      <a:lt2>
        <a:srgbClr val="E3E9EB"/>
      </a:lt2>
      <a:accent1>
        <a:srgbClr val="2A95B7"/>
      </a:accent1>
      <a:accent2>
        <a:srgbClr val="80D5CC"/>
      </a:accent2>
      <a:accent3>
        <a:srgbClr val="E9CB74"/>
      </a:accent3>
      <a:accent4>
        <a:srgbClr val="D19E9E"/>
      </a:accent4>
      <a:accent5>
        <a:srgbClr val="E47474"/>
      </a:accent5>
      <a:accent6>
        <a:srgbClr val="9DAF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boardyin</Template>
  <TotalTime>714</TotalTime>
  <Words>1256</Words>
  <Application>Microsoft Office PowerPoint</Application>
  <PresentationFormat>On-screen Show (16:9)</PresentationFormat>
  <Paragraphs>68</Paragraphs>
  <Slides>59</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Patrick Hand SC</vt:lpstr>
      <vt:lpstr>Sniglet</vt:lpstr>
      <vt:lpstr>Proxima Nova</vt:lpstr>
      <vt:lpstr>boardyin</vt:lpstr>
      <vt:lpstr>Concepts covered</vt:lpstr>
      <vt:lpstr>Static LAN</vt:lpstr>
      <vt:lpstr>Flow of packets in Static LAN</vt:lpstr>
      <vt:lpstr>Slide 4</vt:lpstr>
      <vt:lpstr>Slide 5</vt:lpstr>
      <vt:lpstr>Slide 6</vt:lpstr>
      <vt:lpstr>Slide 7</vt:lpstr>
      <vt:lpstr>Slide 8</vt:lpstr>
      <vt:lpstr>Slide 9</vt:lpstr>
      <vt:lpstr>Slide 10</vt:lpstr>
      <vt:lpstr>Slide 11</vt:lpstr>
      <vt:lpstr>Slide 12</vt:lpstr>
      <vt:lpstr>Collision Domain</vt:lpstr>
      <vt:lpstr>Slide 14</vt:lpstr>
      <vt:lpstr>Broadcast Domain</vt:lpstr>
      <vt:lpstr> </vt:lpstr>
      <vt:lpstr>Issues</vt:lpstr>
      <vt:lpstr>Why VLAN ?</vt:lpstr>
      <vt:lpstr>Slide 19</vt:lpstr>
      <vt:lpstr>Slide 20</vt:lpstr>
      <vt:lpstr>Points to ponder…</vt:lpstr>
      <vt:lpstr>Scenario for VLANs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VLAN implementation</vt:lpstr>
      <vt:lpstr>Types of VLAN</vt:lpstr>
      <vt:lpstr>Slide 47</vt:lpstr>
      <vt:lpstr>Slide 48</vt:lpstr>
      <vt:lpstr>Advantages of VLAN</vt:lpstr>
      <vt:lpstr>Storages</vt:lpstr>
      <vt:lpstr>Storage Area Network</vt:lpstr>
      <vt:lpstr>Slide 52</vt:lpstr>
      <vt:lpstr>Slide 53</vt:lpstr>
      <vt:lpstr>Why storage area networks are important </vt:lpstr>
      <vt:lpstr>Advantages of SAN</vt:lpstr>
      <vt:lpstr>Slide 56</vt:lpstr>
      <vt:lpstr>Virtual SAN</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Virtualization Techniques</dc:title>
  <dc:creator>Harneet Kaur</dc:creator>
  <cp:lastModifiedBy>Gunseerat Brar</cp:lastModifiedBy>
  <cp:revision>7</cp:revision>
  <dcterms:modified xsi:type="dcterms:W3CDTF">2022-01-07T10:46:41Z</dcterms:modified>
</cp:coreProperties>
</file>